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0"/>
  </p:notesMasterIdLst>
  <p:handoutMasterIdLst>
    <p:handoutMasterId r:id="rId31"/>
  </p:handoutMasterIdLst>
  <p:sldIdLst>
    <p:sldId id="256" r:id="rId5"/>
    <p:sldId id="278" r:id="rId6"/>
    <p:sldId id="273" r:id="rId7"/>
    <p:sldId id="274" r:id="rId8"/>
    <p:sldId id="268" r:id="rId9"/>
    <p:sldId id="281" r:id="rId10"/>
    <p:sldId id="289" r:id="rId11"/>
    <p:sldId id="298" r:id="rId12"/>
    <p:sldId id="290" r:id="rId13"/>
    <p:sldId id="292" r:id="rId14"/>
    <p:sldId id="294" r:id="rId15"/>
    <p:sldId id="295" r:id="rId16"/>
    <p:sldId id="293" r:id="rId17"/>
    <p:sldId id="280" r:id="rId18"/>
    <p:sldId id="279" r:id="rId19"/>
    <p:sldId id="282" r:id="rId20"/>
    <p:sldId id="283" r:id="rId21"/>
    <p:sldId id="284" r:id="rId22"/>
    <p:sldId id="297" r:id="rId23"/>
    <p:sldId id="285" r:id="rId24"/>
    <p:sldId id="286" r:id="rId25"/>
    <p:sldId id="288" r:id="rId26"/>
    <p:sldId id="291" r:id="rId27"/>
    <p:sldId id="277" r:id="rId28"/>
    <p:sldId id="26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a:srgbClr val="4590B8"/>
    <a:srgbClr val="75E4F7"/>
    <a:srgbClr val="1B3463"/>
    <a:srgbClr val="996EB1"/>
    <a:srgbClr val="4D9CCC"/>
    <a:srgbClr val="394388"/>
    <a:srgbClr val="C792EA"/>
    <a:srgbClr val="A680C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6AC5BD-CAAD-4B1D-85FF-68CD69189404}" v="594" dt="2022-01-02T20:57:29.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3" d="100"/>
          <a:sy n="83" d="100"/>
        </p:scale>
        <p:origin x="686" y="8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DEE419-2867-4DC8-B703-75156C0E7203}"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FEB964CE-736C-4E36-B569-1A0B3FD6BC5B}">
      <dgm:prSet/>
      <dgm:spPr/>
      <dgm:t>
        <a:bodyPr/>
        <a:lstStyle/>
        <a:p>
          <a:r>
            <a:rPr lang="en-US" dirty="0"/>
            <a:t>FCFS Scheduling algorithm</a:t>
          </a:r>
        </a:p>
      </dgm:t>
    </dgm:pt>
    <dgm:pt modelId="{64E102FC-83F0-44EC-9D41-600DCE8C4B80}" type="parTrans" cxnId="{BBB0EA0A-93DE-4C59-9A73-B12E1F6822A9}">
      <dgm:prSet/>
      <dgm:spPr/>
      <dgm:t>
        <a:bodyPr/>
        <a:lstStyle/>
        <a:p>
          <a:endParaRPr lang="en-US"/>
        </a:p>
      </dgm:t>
    </dgm:pt>
    <dgm:pt modelId="{35DDF093-6238-4513-935E-349855D862F4}" type="sibTrans" cxnId="{BBB0EA0A-93DE-4C59-9A73-B12E1F6822A9}">
      <dgm:prSet/>
      <dgm:spPr/>
      <dgm:t>
        <a:bodyPr/>
        <a:lstStyle/>
        <a:p>
          <a:endParaRPr lang="en-US"/>
        </a:p>
      </dgm:t>
    </dgm:pt>
    <dgm:pt modelId="{A8EDF8F6-68DF-4F1E-93B9-08ED0796C662}">
      <dgm:prSet/>
      <dgm:spPr/>
      <dgm:t>
        <a:bodyPr/>
        <a:lstStyle/>
        <a:p>
          <a:r>
            <a:rPr lang="en-US"/>
            <a:t>LRU page replacement algorithm</a:t>
          </a:r>
        </a:p>
      </dgm:t>
    </dgm:pt>
    <dgm:pt modelId="{DAB23766-627D-4D12-A92B-40C7102D6CDA}" type="sibTrans" cxnId="{4ED8389D-A8B5-4F57-8B9D-B98C9F68D085}">
      <dgm:prSet/>
      <dgm:spPr/>
      <dgm:t>
        <a:bodyPr/>
        <a:lstStyle/>
        <a:p>
          <a:endParaRPr lang="en-US"/>
        </a:p>
      </dgm:t>
    </dgm:pt>
    <dgm:pt modelId="{8D126994-F2F2-45D9-8D5E-1F833758CD00}" type="parTrans" cxnId="{4ED8389D-A8B5-4F57-8B9D-B98C9F68D085}">
      <dgm:prSet/>
      <dgm:spPr/>
      <dgm:t>
        <a:bodyPr/>
        <a:lstStyle/>
        <a:p>
          <a:endParaRPr lang="en-US"/>
        </a:p>
      </dgm:t>
    </dgm:pt>
    <dgm:pt modelId="{533863B6-E9C2-4B29-B520-9158E94C34B1}">
      <dgm:prSet/>
      <dgm:spPr/>
      <dgm:t>
        <a:bodyPr/>
        <a:lstStyle/>
        <a:p>
          <a:r>
            <a:rPr lang="en-US"/>
            <a:t>Project  Members</a:t>
          </a:r>
        </a:p>
      </dgm:t>
    </dgm:pt>
    <dgm:pt modelId="{52042A1F-1116-4B26-9F33-A7099461F0B2}" type="parTrans" cxnId="{5CADF388-6FA7-406F-9CCA-54B05A2E51B9}">
      <dgm:prSet/>
      <dgm:spPr/>
      <dgm:t>
        <a:bodyPr/>
        <a:lstStyle/>
        <a:p>
          <a:endParaRPr lang="en-IN"/>
        </a:p>
      </dgm:t>
    </dgm:pt>
    <dgm:pt modelId="{40ACB16A-1A4D-4246-90BB-9BAFD0BC290A}" type="sibTrans" cxnId="{5CADF388-6FA7-406F-9CCA-54B05A2E51B9}">
      <dgm:prSet/>
      <dgm:spPr/>
      <dgm:t>
        <a:bodyPr/>
        <a:lstStyle/>
        <a:p>
          <a:endParaRPr lang="en-IN"/>
        </a:p>
      </dgm:t>
    </dgm:pt>
    <dgm:pt modelId="{9481A86C-5A82-4BA8-A9B3-E6A0AF5761BF}" type="pres">
      <dgm:prSet presAssocID="{A7DEE419-2867-4DC8-B703-75156C0E7203}" presName="root" presStyleCnt="0">
        <dgm:presLayoutVars>
          <dgm:dir/>
          <dgm:resizeHandles val="exact"/>
        </dgm:presLayoutVars>
      </dgm:prSet>
      <dgm:spPr/>
    </dgm:pt>
    <dgm:pt modelId="{1884C615-B26F-4AAC-8A2A-23E98D64C29C}" type="pres">
      <dgm:prSet presAssocID="{FEB964CE-736C-4E36-B569-1A0B3FD6BC5B}" presName="compNode" presStyleCnt="0"/>
      <dgm:spPr/>
    </dgm:pt>
    <dgm:pt modelId="{525C38C8-C042-4A71-AC1F-2A618D3428A4}" type="pres">
      <dgm:prSet presAssocID="{FEB964CE-736C-4E36-B569-1A0B3FD6BC5B}" presName="bgRect" presStyleLbl="bgShp" presStyleIdx="0" presStyleCnt="3"/>
      <dgm:spPr/>
    </dgm:pt>
    <dgm:pt modelId="{5548FDF4-E5F8-45DE-B6E9-D0076376FA5B}" type="pres">
      <dgm:prSet presAssocID="{FEB964CE-736C-4E36-B569-1A0B3FD6BC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F9A79C6-347C-452B-8FCC-8BB33C01B74B}" type="pres">
      <dgm:prSet presAssocID="{FEB964CE-736C-4E36-B569-1A0B3FD6BC5B}" presName="spaceRect" presStyleCnt="0"/>
      <dgm:spPr/>
    </dgm:pt>
    <dgm:pt modelId="{8478979B-8B83-4A0E-98B5-562C81703EB7}" type="pres">
      <dgm:prSet presAssocID="{FEB964CE-736C-4E36-B569-1A0B3FD6BC5B}" presName="parTx" presStyleLbl="revTx" presStyleIdx="0" presStyleCnt="3">
        <dgm:presLayoutVars>
          <dgm:chMax val="0"/>
          <dgm:chPref val="0"/>
        </dgm:presLayoutVars>
      </dgm:prSet>
      <dgm:spPr/>
    </dgm:pt>
    <dgm:pt modelId="{D06B5AC3-9A82-4741-83EF-0E818B538B3A}" type="pres">
      <dgm:prSet presAssocID="{35DDF093-6238-4513-935E-349855D862F4}" presName="sibTrans" presStyleCnt="0"/>
      <dgm:spPr/>
    </dgm:pt>
    <dgm:pt modelId="{FEDBBA3B-0F55-4254-8400-CBAF6384E516}" type="pres">
      <dgm:prSet presAssocID="{A8EDF8F6-68DF-4F1E-93B9-08ED0796C662}" presName="compNode" presStyleCnt="0"/>
      <dgm:spPr/>
    </dgm:pt>
    <dgm:pt modelId="{560607DB-2BB7-4DC0-88FC-D02C1AC43B6F}" type="pres">
      <dgm:prSet presAssocID="{A8EDF8F6-68DF-4F1E-93B9-08ED0796C662}" presName="bgRect" presStyleLbl="bgShp" presStyleIdx="1" presStyleCnt="3"/>
      <dgm:spPr/>
    </dgm:pt>
    <dgm:pt modelId="{DD541BC6-17E0-4D2B-91DA-C8E5708143F5}" type="pres">
      <dgm:prSet presAssocID="{A8EDF8F6-68DF-4F1E-93B9-08ED0796C6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CD7248B3-5471-4AE1-A045-3503EBCA04EA}" type="pres">
      <dgm:prSet presAssocID="{A8EDF8F6-68DF-4F1E-93B9-08ED0796C662}" presName="spaceRect" presStyleCnt="0"/>
      <dgm:spPr/>
    </dgm:pt>
    <dgm:pt modelId="{C67164FE-97F1-4000-A594-2D56B587C694}" type="pres">
      <dgm:prSet presAssocID="{A8EDF8F6-68DF-4F1E-93B9-08ED0796C662}" presName="parTx" presStyleLbl="revTx" presStyleIdx="1" presStyleCnt="3">
        <dgm:presLayoutVars>
          <dgm:chMax val="0"/>
          <dgm:chPref val="0"/>
        </dgm:presLayoutVars>
      </dgm:prSet>
      <dgm:spPr/>
    </dgm:pt>
    <dgm:pt modelId="{2CE30DB1-0D34-4A52-8D35-164D4DFC9CC4}" type="pres">
      <dgm:prSet presAssocID="{DAB23766-627D-4D12-A92B-40C7102D6CDA}" presName="sibTrans" presStyleCnt="0"/>
      <dgm:spPr/>
    </dgm:pt>
    <dgm:pt modelId="{497D8F65-D856-4367-B19A-47A5E82976C3}" type="pres">
      <dgm:prSet presAssocID="{533863B6-E9C2-4B29-B520-9158E94C34B1}" presName="compNode" presStyleCnt="0"/>
      <dgm:spPr/>
    </dgm:pt>
    <dgm:pt modelId="{7A5B9157-F20B-40A9-BEF2-B3C0AD57D16A}" type="pres">
      <dgm:prSet presAssocID="{533863B6-E9C2-4B29-B520-9158E94C34B1}" presName="bgRect" presStyleLbl="bgShp" presStyleIdx="2" presStyleCnt="3"/>
      <dgm:spPr/>
    </dgm:pt>
    <dgm:pt modelId="{DE9FA1FD-06B3-4207-9B6D-8CC81AEE2EC2}" type="pres">
      <dgm:prSet presAssocID="{533863B6-E9C2-4B29-B520-9158E94C34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F7373CA3-1D32-4FE6-8DE0-3CD2BEEDA895}" type="pres">
      <dgm:prSet presAssocID="{533863B6-E9C2-4B29-B520-9158E94C34B1}" presName="spaceRect" presStyleCnt="0"/>
      <dgm:spPr/>
    </dgm:pt>
    <dgm:pt modelId="{D2311FE1-9772-4578-BD8E-C337322836C5}" type="pres">
      <dgm:prSet presAssocID="{533863B6-E9C2-4B29-B520-9158E94C34B1}" presName="parTx" presStyleLbl="revTx" presStyleIdx="2" presStyleCnt="3">
        <dgm:presLayoutVars>
          <dgm:chMax val="0"/>
          <dgm:chPref val="0"/>
        </dgm:presLayoutVars>
      </dgm:prSet>
      <dgm:spPr/>
    </dgm:pt>
  </dgm:ptLst>
  <dgm:cxnLst>
    <dgm:cxn modelId="{BBB0EA0A-93DE-4C59-9A73-B12E1F6822A9}" srcId="{A7DEE419-2867-4DC8-B703-75156C0E7203}" destId="{FEB964CE-736C-4E36-B569-1A0B3FD6BC5B}" srcOrd="0" destOrd="0" parTransId="{64E102FC-83F0-44EC-9D41-600DCE8C4B80}" sibTransId="{35DDF093-6238-4513-935E-349855D862F4}"/>
    <dgm:cxn modelId="{409E7A1A-D52D-4C4C-B759-4E8968D82D51}" type="presOf" srcId="{A8EDF8F6-68DF-4F1E-93B9-08ED0796C662}" destId="{C67164FE-97F1-4000-A594-2D56B587C694}" srcOrd="0" destOrd="0" presId="urn:microsoft.com/office/officeart/2018/2/layout/IconVerticalSolidList"/>
    <dgm:cxn modelId="{0D0E5A1D-F3B8-4F0C-88B8-AE76D86DD658}" type="presOf" srcId="{A7DEE419-2867-4DC8-B703-75156C0E7203}" destId="{9481A86C-5A82-4BA8-A9B3-E6A0AF5761BF}" srcOrd="0" destOrd="0" presId="urn:microsoft.com/office/officeart/2018/2/layout/IconVerticalSolidList"/>
    <dgm:cxn modelId="{3B0EBC47-9345-4EBA-9EC2-D41FA7476667}" type="presOf" srcId="{533863B6-E9C2-4B29-B520-9158E94C34B1}" destId="{D2311FE1-9772-4578-BD8E-C337322836C5}" srcOrd="0" destOrd="0" presId="urn:microsoft.com/office/officeart/2018/2/layout/IconVerticalSolidList"/>
    <dgm:cxn modelId="{5CADF388-6FA7-406F-9CCA-54B05A2E51B9}" srcId="{A7DEE419-2867-4DC8-B703-75156C0E7203}" destId="{533863B6-E9C2-4B29-B520-9158E94C34B1}" srcOrd="2" destOrd="0" parTransId="{52042A1F-1116-4B26-9F33-A7099461F0B2}" sibTransId="{40ACB16A-1A4D-4246-90BB-9BAFD0BC290A}"/>
    <dgm:cxn modelId="{4A68EB8A-41AA-4D63-BC03-D088C857D4B2}" type="presOf" srcId="{FEB964CE-736C-4E36-B569-1A0B3FD6BC5B}" destId="{8478979B-8B83-4A0E-98B5-562C81703EB7}" srcOrd="0" destOrd="0" presId="urn:microsoft.com/office/officeart/2018/2/layout/IconVerticalSolidList"/>
    <dgm:cxn modelId="{4ED8389D-A8B5-4F57-8B9D-B98C9F68D085}" srcId="{A7DEE419-2867-4DC8-B703-75156C0E7203}" destId="{A8EDF8F6-68DF-4F1E-93B9-08ED0796C662}" srcOrd="1" destOrd="0" parTransId="{8D126994-F2F2-45D9-8D5E-1F833758CD00}" sibTransId="{DAB23766-627D-4D12-A92B-40C7102D6CDA}"/>
    <dgm:cxn modelId="{4094093D-BF18-425A-9F43-F515C7BB3164}" type="presParOf" srcId="{9481A86C-5A82-4BA8-A9B3-E6A0AF5761BF}" destId="{1884C615-B26F-4AAC-8A2A-23E98D64C29C}" srcOrd="0" destOrd="0" presId="urn:microsoft.com/office/officeart/2018/2/layout/IconVerticalSolidList"/>
    <dgm:cxn modelId="{78B5C917-B768-4AEA-BD81-86A7C166ABA2}" type="presParOf" srcId="{1884C615-B26F-4AAC-8A2A-23E98D64C29C}" destId="{525C38C8-C042-4A71-AC1F-2A618D3428A4}" srcOrd="0" destOrd="0" presId="urn:microsoft.com/office/officeart/2018/2/layout/IconVerticalSolidList"/>
    <dgm:cxn modelId="{222D91B1-E183-41B5-A334-BACAC43BAF1C}" type="presParOf" srcId="{1884C615-B26F-4AAC-8A2A-23E98D64C29C}" destId="{5548FDF4-E5F8-45DE-B6E9-D0076376FA5B}" srcOrd="1" destOrd="0" presId="urn:microsoft.com/office/officeart/2018/2/layout/IconVerticalSolidList"/>
    <dgm:cxn modelId="{9BCBF096-5088-4297-AB07-C717C802B10C}" type="presParOf" srcId="{1884C615-B26F-4AAC-8A2A-23E98D64C29C}" destId="{7F9A79C6-347C-452B-8FCC-8BB33C01B74B}" srcOrd="2" destOrd="0" presId="urn:microsoft.com/office/officeart/2018/2/layout/IconVerticalSolidList"/>
    <dgm:cxn modelId="{D49AEC60-8CFD-43A1-9470-91B5DDD5158E}" type="presParOf" srcId="{1884C615-B26F-4AAC-8A2A-23E98D64C29C}" destId="{8478979B-8B83-4A0E-98B5-562C81703EB7}" srcOrd="3" destOrd="0" presId="urn:microsoft.com/office/officeart/2018/2/layout/IconVerticalSolidList"/>
    <dgm:cxn modelId="{B0585789-8D2D-4FDD-9B79-35917AEABB62}" type="presParOf" srcId="{9481A86C-5A82-4BA8-A9B3-E6A0AF5761BF}" destId="{D06B5AC3-9A82-4741-83EF-0E818B538B3A}" srcOrd="1" destOrd="0" presId="urn:microsoft.com/office/officeart/2018/2/layout/IconVerticalSolidList"/>
    <dgm:cxn modelId="{051950B7-850F-4E02-96DA-5E492A612625}" type="presParOf" srcId="{9481A86C-5A82-4BA8-A9B3-E6A0AF5761BF}" destId="{FEDBBA3B-0F55-4254-8400-CBAF6384E516}" srcOrd="2" destOrd="0" presId="urn:microsoft.com/office/officeart/2018/2/layout/IconVerticalSolidList"/>
    <dgm:cxn modelId="{BD6F9100-BED8-4520-9C53-9607BB40B21A}" type="presParOf" srcId="{FEDBBA3B-0F55-4254-8400-CBAF6384E516}" destId="{560607DB-2BB7-4DC0-88FC-D02C1AC43B6F}" srcOrd="0" destOrd="0" presId="urn:microsoft.com/office/officeart/2018/2/layout/IconVerticalSolidList"/>
    <dgm:cxn modelId="{95D56A25-2862-4CBA-BAF9-7FEF05CB4606}" type="presParOf" srcId="{FEDBBA3B-0F55-4254-8400-CBAF6384E516}" destId="{DD541BC6-17E0-4D2B-91DA-C8E5708143F5}" srcOrd="1" destOrd="0" presId="urn:microsoft.com/office/officeart/2018/2/layout/IconVerticalSolidList"/>
    <dgm:cxn modelId="{DC6CC2C4-5526-4848-ADAA-540B705DB2AC}" type="presParOf" srcId="{FEDBBA3B-0F55-4254-8400-CBAF6384E516}" destId="{CD7248B3-5471-4AE1-A045-3503EBCA04EA}" srcOrd="2" destOrd="0" presId="urn:microsoft.com/office/officeart/2018/2/layout/IconVerticalSolidList"/>
    <dgm:cxn modelId="{1E2EE2F4-D09A-485E-A2D7-A00B08A07F06}" type="presParOf" srcId="{FEDBBA3B-0F55-4254-8400-CBAF6384E516}" destId="{C67164FE-97F1-4000-A594-2D56B587C694}" srcOrd="3" destOrd="0" presId="urn:microsoft.com/office/officeart/2018/2/layout/IconVerticalSolidList"/>
    <dgm:cxn modelId="{01966DC0-5B83-42E2-9664-6DE6E4CB9159}" type="presParOf" srcId="{9481A86C-5A82-4BA8-A9B3-E6A0AF5761BF}" destId="{2CE30DB1-0D34-4A52-8D35-164D4DFC9CC4}" srcOrd="3" destOrd="0" presId="urn:microsoft.com/office/officeart/2018/2/layout/IconVerticalSolidList"/>
    <dgm:cxn modelId="{3337C959-3A23-40A7-98FA-9280712F79BD}" type="presParOf" srcId="{9481A86C-5A82-4BA8-A9B3-E6A0AF5761BF}" destId="{497D8F65-D856-4367-B19A-47A5E82976C3}" srcOrd="4" destOrd="0" presId="urn:microsoft.com/office/officeart/2018/2/layout/IconVerticalSolidList"/>
    <dgm:cxn modelId="{6D3736E1-BC9D-4084-8F0E-32EDD38816AC}" type="presParOf" srcId="{497D8F65-D856-4367-B19A-47A5E82976C3}" destId="{7A5B9157-F20B-40A9-BEF2-B3C0AD57D16A}" srcOrd="0" destOrd="0" presId="urn:microsoft.com/office/officeart/2018/2/layout/IconVerticalSolidList"/>
    <dgm:cxn modelId="{B99DFB5F-BF16-4A09-988E-4EA9210FEE1D}" type="presParOf" srcId="{497D8F65-D856-4367-B19A-47A5E82976C3}" destId="{DE9FA1FD-06B3-4207-9B6D-8CC81AEE2EC2}" srcOrd="1" destOrd="0" presId="urn:microsoft.com/office/officeart/2018/2/layout/IconVerticalSolidList"/>
    <dgm:cxn modelId="{EA69AA08-EA05-4C25-854C-5D0DE309AC8C}" type="presParOf" srcId="{497D8F65-D856-4367-B19A-47A5E82976C3}" destId="{F7373CA3-1D32-4FE6-8DE0-3CD2BEEDA895}" srcOrd="2" destOrd="0" presId="urn:microsoft.com/office/officeart/2018/2/layout/IconVerticalSolidList"/>
    <dgm:cxn modelId="{B3F833FD-9F42-42B2-B430-86A78D116A12}" type="presParOf" srcId="{497D8F65-D856-4367-B19A-47A5E82976C3}" destId="{D2311FE1-9772-4578-BD8E-C337322836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DEE419-2867-4DC8-B703-75156C0E72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B964CE-736C-4E36-B569-1A0B3FD6BC5B}">
      <dgm:prSet/>
      <dgm:spPr/>
      <dgm:t>
        <a:bodyPr/>
        <a:lstStyle/>
        <a:p>
          <a:pPr>
            <a:lnSpc>
              <a:spcPct val="100000"/>
            </a:lnSpc>
          </a:pPr>
          <a:r>
            <a:rPr lang="en-US" dirty="0"/>
            <a:t>What is FCFS?</a:t>
          </a:r>
        </a:p>
      </dgm:t>
    </dgm:pt>
    <dgm:pt modelId="{64E102FC-83F0-44EC-9D41-600DCE8C4B80}" type="parTrans" cxnId="{BBB0EA0A-93DE-4C59-9A73-B12E1F6822A9}">
      <dgm:prSet/>
      <dgm:spPr/>
      <dgm:t>
        <a:bodyPr/>
        <a:lstStyle/>
        <a:p>
          <a:endParaRPr lang="en-US"/>
        </a:p>
      </dgm:t>
    </dgm:pt>
    <dgm:pt modelId="{35DDF093-6238-4513-935E-349855D862F4}" type="sibTrans" cxnId="{BBB0EA0A-93DE-4C59-9A73-B12E1F6822A9}">
      <dgm:prSet/>
      <dgm:spPr/>
      <dgm:t>
        <a:bodyPr/>
        <a:lstStyle/>
        <a:p>
          <a:endParaRPr lang="en-US"/>
        </a:p>
      </dgm:t>
    </dgm:pt>
    <dgm:pt modelId="{A8EDF8F6-68DF-4F1E-93B9-08ED0796C662}">
      <dgm:prSet/>
      <dgm:spPr/>
      <dgm:t>
        <a:bodyPr/>
        <a:lstStyle/>
        <a:p>
          <a:pPr>
            <a:lnSpc>
              <a:spcPct val="100000"/>
            </a:lnSpc>
          </a:pPr>
          <a:r>
            <a:rPr lang="en-US" dirty="0"/>
            <a:t>Why is FCFS scheduling algorithm useful?</a:t>
          </a:r>
        </a:p>
      </dgm:t>
    </dgm:pt>
    <dgm:pt modelId="{8D126994-F2F2-45D9-8D5E-1F833758CD00}" type="parTrans" cxnId="{4ED8389D-A8B5-4F57-8B9D-B98C9F68D085}">
      <dgm:prSet/>
      <dgm:spPr/>
      <dgm:t>
        <a:bodyPr/>
        <a:lstStyle/>
        <a:p>
          <a:endParaRPr lang="en-US"/>
        </a:p>
      </dgm:t>
    </dgm:pt>
    <dgm:pt modelId="{DAB23766-627D-4D12-A92B-40C7102D6CDA}" type="sibTrans" cxnId="{4ED8389D-A8B5-4F57-8B9D-B98C9F68D085}">
      <dgm:prSet/>
      <dgm:spPr/>
      <dgm:t>
        <a:bodyPr/>
        <a:lstStyle/>
        <a:p>
          <a:endParaRPr lang="en-US"/>
        </a:p>
      </dgm:t>
    </dgm:pt>
    <dgm:pt modelId="{A17C0CDA-6B21-44F8-8D22-57E8D259BAB6}">
      <dgm:prSet/>
      <dgm:spPr/>
      <dgm:t>
        <a:bodyPr/>
        <a:lstStyle/>
        <a:p>
          <a:pPr>
            <a:lnSpc>
              <a:spcPct val="100000"/>
            </a:lnSpc>
          </a:pPr>
          <a:r>
            <a:rPr lang="en-US" dirty="0"/>
            <a:t>Some disadvantages of FCFS scheduling</a:t>
          </a:r>
        </a:p>
      </dgm:t>
    </dgm:pt>
    <dgm:pt modelId="{22DA88F0-59D6-4DEA-88B3-12A96609FEA2}" type="parTrans" cxnId="{7A61F30D-585F-4609-AD5C-6F83D0053593}">
      <dgm:prSet/>
      <dgm:spPr/>
      <dgm:t>
        <a:bodyPr/>
        <a:lstStyle/>
        <a:p>
          <a:endParaRPr lang="en-US"/>
        </a:p>
      </dgm:t>
    </dgm:pt>
    <dgm:pt modelId="{6C9EDFF7-AE87-4A52-9803-AF56EBAB07FD}" type="sibTrans" cxnId="{7A61F30D-585F-4609-AD5C-6F83D0053593}">
      <dgm:prSet/>
      <dgm:spPr/>
      <dgm:t>
        <a:bodyPr/>
        <a:lstStyle/>
        <a:p>
          <a:endParaRPr lang="en-US"/>
        </a:p>
      </dgm:t>
    </dgm:pt>
    <dgm:pt modelId="{5F1B0013-D3AF-4E74-A602-A8C6769A78CC}">
      <dgm:prSet/>
      <dgm:spPr/>
      <dgm:t>
        <a:bodyPr/>
        <a:lstStyle/>
        <a:p>
          <a:pPr>
            <a:lnSpc>
              <a:spcPct val="100000"/>
            </a:lnSpc>
          </a:pPr>
          <a:r>
            <a:rPr lang="en-US" dirty="0"/>
            <a:t>FCFS implementation using C++</a:t>
          </a:r>
        </a:p>
      </dgm:t>
    </dgm:pt>
    <dgm:pt modelId="{C954B57E-E4AD-4180-A978-4105819392C6}" type="parTrans" cxnId="{670BD08E-2AD6-491A-94F1-60E3F8C52837}">
      <dgm:prSet/>
      <dgm:spPr/>
      <dgm:t>
        <a:bodyPr/>
        <a:lstStyle/>
        <a:p>
          <a:endParaRPr lang="en-US"/>
        </a:p>
      </dgm:t>
    </dgm:pt>
    <dgm:pt modelId="{EE908966-AD70-4D28-B9FC-D2E5874F9E88}" type="sibTrans" cxnId="{670BD08E-2AD6-491A-94F1-60E3F8C52837}">
      <dgm:prSet/>
      <dgm:spPr/>
      <dgm:t>
        <a:bodyPr/>
        <a:lstStyle/>
        <a:p>
          <a:endParaRPr lang="en-US"/>
        </a:p>
      </dgm:t>
    </dgm:pt>
    <dgm:pt modelId="{72B38132-7FF6-41B2-8675-5B558914545D}">
      <dgm:prSet/>
      <dgm:spPr/>
      <dgm:t>
        <a:bodyPr/>
        <a:lstStyle/>
        <a:p>
          <a:pPr>
            <a:lnSpc>
              <a:spcPct val="100000"/>
            </a:lnSpc>
          </a:pPr>
          <a:r>
            <a:rPr lang="en-US" dirty="0"/>
            <a:t>Output sample</a:t>
          </a:r>
        </a:p>
      </dgm:t>
    </dgm:pt>
    <dgm:pt modelId="{2CFBBB73-8C1A-40B4-9EFC-B5AC79680981}" type="parTrans" cxnId="{F6AC5D16-46BA-4D55-82A0-AE5221CF7744}">
      <dgm:prSet/>
      <dgm:spPr/>
      <dgm:t>
        <a:bodyPr/>
        <a:lstStyle/>
        <a:p>
          <a:endParaRPr lang="en-US"/>
        </a:p>
      </dgm:t>
    </dgm:pt>
    <dgm:pt modelId="{84C34712-6A99-4B49-A1CF-F9F0D1AA5C31}" type="sibTrans" cxnId="{F6AC5D16-46BA-4D55-82A0-AE5221CF7744}">
      <dgm:prSet/>
      <dgm:spPr/>
      <dgm:t>
        <a:bodyPr/>
        <a:lstStyle/>
        <a:p>
          <a:endParaRPr lang="en-US"/>
        </a:p>
      </dgm:t>
    </dgm:pt>
    <dgm:pt modelId="{9481A86C-5A82-4BA8-A9B3-E6A0AF5761BF}" type="pres">
      <dgm:prSet presAssocID="{A7DEE419-2867-4DC8-B703-75156C0E7203}" presName="root" presStyleCnt="0">
        <dgm:presLayoutVars>
          <dgm:dir/>
          <dgm:resizeHandles val="exact"/>
        </dgm:presLayoutVars>
      </dgm:prSet>
      <dgm:spPr/>
    </dgm:pt>
    <dgm:pt modelId="{1884C615-B26F-4AAC-8A2A-23E98D64C29C}" type="pres">
      <dgm:prSet presAssocID="{FEB964CE-736C-4E36-B569-1A0B3FD6BC5B}" presName="compNode" presStyleCnt="0"/>
      <dgm:spPr/>
    </dgm:pt>
    <dgm:pt modelId="{525C38C8-C042-4A71-AC1F-2A618D3428A4}" type="pres">
      <dgm:prSet presAssocID="{FEB964CE-736C-4E36-B569-1A0B3FD6BC5B}" presName="bgRect" presStyleLbl="bgShp" presStyleIdx="0" presStyleCnt="5"/>
      <dgm:spPr/>
    </dgm:pt>
    <dgm:pt modelId="{5548FDF4-E5F8-45DE-B6E9-D0076376FA5B}" type="pres">
      <dgm:prSet presAssocID="{FEB964CE-736C-4E36-B569-1A0B3FD6BC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F9A79C6-347C-452B-8FCC-8BB33C01B74B}" type="pres">
      <dgm:prSet presAssocID="{FEB964CE-736C-4E36-B569-1A0B3FD6BC5B}" presName="spaceRect" presStyleCnt="0"/>
      <dgm:spPr/>
    </dgm:pt>
    <dgm:pt modelId="{8478979B-8B83-4A0E-98B5-562C81703EB7}" type="pres">
      <dgm:prSet presAssocID="{FEB964CE-736C-4E36-B569-1A0B3FD6BC5B}" presName="parTx" presStyleLbl="revTx" presStyleIdx="0" presStyleCnt="5">
        <dgm:presLayoutVars>
          <dgm:chMax val="0"/>
          <dgm:chPref val="0"/>
        </dgm:presLayoutVars>
      </dgm:prSet>
      <dgm:spPr/>
    </dgm:pt>
    <dgm:pt modelId="{D06B5AC3-9A82-4741-83EF-0E818B538B3A}" type="pres">
      <dgm:prSet presAssocID="{35DDF093-6238-4513-935E-349855D862F4}" presName="sibTrans" presStyleCnt="0"/>
      <dgm:spPr/>
    </dgm:pt>
    <dgm:pt modelId="{FEDBBA3B-0F55-4254-8400-CBAF6384E516}" type="pres">
      <dgm:prSet presAssocID="{A8EDF8F6-68DF-4F1E-93B9-08ED0796C662}" presName="compNode" presStyleCnt="0"/>
      <dgm:spPr/>
    </dgm:pt>
    <dgm:pt modelId="{560607DB-2BB7-4DC0-88FC-D02C1AC43B6F}" type="pres">
      <dgm:prSet presAssocID="{A8EDF8F6-68DF-4F1E-93B9-08ED0796C662}" presName="bgRect" presStyleLbl="bgShp" presStyleIdx="1" presStyleCnt="5"/>
      <dgm:spPr/>
    </dgm:pt>
    <dgm:pt modelId="{DD541BC6-17E0-4D2B-91DA-C8E5708143F5}" type="pres">
      <dgm:prSet presAssocID="{A8EDF8F6-68DF-4F1E-93B9-08ED0796C6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CD7248B3-5471-4AE1-A045-3503EBCA04EA}" type="pres">
      <dgm:prSet presAssocID="{A8EDF8F6-68DF-4F1E-93B9-08ED0796C662}" presName="spaceRect" presStyleCnt="0"/>
      <dgm:spPr/>
    </dgm:pt>
    <dgm:pt modelId="{C67164FE-97F1-4000-A594-2D56B587C694}" type="pres">
      <dgm:prSet presAssocID="{A8EDF8F6-68DF-4F1E-93B9-08ED0796C662}" presName="parTx" presStyleLbl="revTx" presStyleIdx="1" presStyleCnt="5">
        <dgm:presLayoutVars>
          <dgm:chMax val="0"/>
          <dgm:chPref val="0"/>
        </dgm:presLayoutVars>
      </dgm:prSet>
      <dgm:spPr/>
    </dgm:pt>
    <dgm:pt modelId="{CA3818DB-1FB2-4E87-973B-2DA7F7A43A79}" type="pres">
      <dgm:prSet presAssocID="{DAB23766-627D-4D12-A92B-40C7102D6CDA}" presName="sibTrans" presStyleCnt="0"/>
      <dgm:spPr/>
    </dgm:pt>
    <dgm:pt modelId="{33BBDC7B-6141-42CA-AE0D-1B47EF5049F0}" type="pres">
      <dgm:prSet presAssocID="{A17C0CDA-6B21-44F8-8D22-57E8D259BAB6}" presName="compNode" presStyleCnt="0"/>
      <dgm:spPr/>
    </dgm:pt>
    <dgm:pt modelId="{CCBC0425-9835-49C3-802C-A45AA3B34F3C}" type="pres">
      <dgm:prSet presAssocID="{A17C0CDA-6B21-44F8-8D22-57E8D259BAB6}" presName="bgRect" presStyleLbl="bgShp" presStyleIdx="2" presStyleCnt="5" custLinFactNeighborX="-891"/>
      <dgm:spPr/>
    </dgm:pt>
    <dgm:pt modelId="{16802AC0-F0EA-4BE2-8465-511365DF237C}" type="pres">
      <dgm:prSet presAssocID="{A17C0CDA-6B21-44F8-8D22-57E8D259BAB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All Crosses with solid fill"/>
        </a:ext>
      </dgm:extLst>
    </dgm:pt>
    <dgm:pt modelId="{12ADF681-D164-4B69-B598-FD1AB98BAF58}" type="pres">
      <dgm:prSet presAssocID="{A17C0CDA-6B21-44F8-8D22-57E8D259BAB6}" presName="spaceRect" presStyleCnt="0"/>
      <dgm:spPr/>
    </dgm:pt>
    <dgm:pt modelId="{0E6B1705-F4D2-40DE-ABF6-7451B5D968B5}" type="pres">
      <dgm:prSet presAssocID="{A17C0CDA-6B21-44F8-8D22-57E8D259BAB6}" presName="parTx" presStyleLbl="revTx" presStyleIdx="2" presStyleCnt="5">
        <dgm:presLayoutVars>
          <dgm:chMax val="0"/>
          <dgm:chPref val="0"/>
        </dgm:presLayoutVars>
      </dgm:prSet>
      <dgm:spPr/>
    </dgm:pt>
    <dgm:pt modelId="{02AAD4C8-9713-46B7-96C4-A1D5058B709F}" type="pres">
      <dgm:prSet presAssocID="{6C9EDFF7-AE87-4A52-9803-AF56EBAB07FD}" presName="sibTrans" presStyleCnt="0"/>
      <dgm:spPr/>
    </dgm:pt>
    <dgm:pt modelId="{91AFF143-0895-400C-809F-082C7CA5E0D3}" type="pres">
      <dgm:prSet presAssocID="{5F1B0013-D3AF-4E74-A602-A8C6769A78CC}" presName="compNode" presStyleCnt="0"/>
      <dgm:spPr/>
    </dgm:pt>
    <dgm:pt modelId="{C7E37E3E-50C6-4220-BE42-FFF555CA3686}" type="pres">
      <dgm:prSet presAssocID="{5F1B0013-D3AF-4E74-A602-A8C6769A78CC}" presName="bgRect" presStyleLbl="bgShp" presStyleIdx="3" presStyleCnt="5"/>
      <dgm:spPr/>
    </dgm:pt>
    <dgm:pt modelId="{5A8C376F-B2E7-4E2A-B079-98288981CBD8}" type="pres">
      <dgm:prSet presAssocID="{5F1B0013-D3AF-4E74-A602-A8C6769A78C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E924B5A-0EA3-479A-95BB-056E694F236B}" type="pres">
      <dgm:prSet presAssocID="{5F1B0013-D3AF-4E74-A602-A8C6769A78CC}" presName="spaceRect" presStyleCnt="0"/>
      <dgm:spPr/>
    </dgm:pt>
    <dgm:pt modelId="{654E1B09-AF7D-458C-A3D9-8C7509986949}" type="pres">
      <dgm:prSet presAssocID="{5F1B0013-D3AF-4E74-A602-A8C6769A78CC}" presName="parTx" presStyleLbl="revTx" presStyleIdx="3" presStyleCnt="5">
        <dgm:presLayoutVars>
          <dgm:chMax val="0"/>
          <dgm:chPref val="0"/>
        </dgm:presLayoutVars>
      </dgm:prSet>
      <dgm:spPr/>
    </dgm:pt>
    <dgm:pt modelId="{55BD6DFC-ECC6-4D32-BACC-76415DD34839}" type="pres">
      <dgm:prSet presAssocID="{EE908966-AD70-4D28-B9FC-D2E5874F9E88}" presName="sibTrans" presStyleCnt="0"/>
      <dgm:spPr/>
    </dgm:pt>
    <dgm:pt modelId="{FF78CD3F-5682-4A3F-A636-B1FA83E2BAD9}" type="pres">
      <dgm:prSet presAssocID="{72B38132-7FF6-41B2-8675-5B558914545D}" presName="compNode" presStyleCnt="0"/>
      <dgm:spPr/>
    </dgm:pt>
    <dgm:pt modelId="{C091D0EB-E14D-4972-93CF-060396E13D68}" type="pres">
      <dgm:prSet presAssocID="{72B38132-7FF6-41B2-8675-5B558914545D}" presName="bgRect" presStyleLbl="bgShp" presStyleIdx="4" presStyleCnt="5"/>
      <dgm:spPr/>
    </dgm:pt>
    <dgm:pt modelId="{BFFB464E-C50D-4355-ADA2-258A3FA5266B}" type="pres">
      <dgm:prSet presAssocID="{72B38132-7FF6-41B2-8675-5B55891454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12497212-FCF4-4319-A280-BE2E7F49F229}" type="pres">
      <dgm:prSet presAssocID="{72B38132-7FF6-41B2-8675-5B558914545D}" presName="spaceRect" presStyleCnt="0"/>
      <dgm:spPr/>
    </dgm:pt>
    <dgm:pt modelId="{9CAA8DA5-3210-47DC-AB27-007B5982F7DF}" type="pres">
      <dgm:prSet presAssocID="{72B38132-7FF6-41B2-8675-5B558914545D}" presName="parTx" presStyleLbl="revTx" presStyleIdx="4" presStyleCnt="5">
        <dgm:presLayoutVars>
          <dgm:chMax val="0"/>
          <dgm:chPref val="0"/>
        </dgm:presLayoutVars>
      </dgm:prSet>
      <dgm:spPr/>
    </dgm:pt>
  </dgm:ptLst>
  <dgm:cxnLst>
    <dgm:cxn modelId="{BBB0EA0A-93DE-4C59-9A73-B12E1F6822A9}" srcId="{A7DEE419-2867-4DC8-B703-75156C0E7203}" destId="{FEB964CE-736C-4E36-B569-1A0B3FD6BC5B}" srcOrd="0" destOrd="0" parTransId="{64E102FC-83F0-44EC-9D41-600DCE8C4B80}" sibTransId="{35DDF093-6238-4513-935E-349855D862F4}"/>
    <dgm:cxn modelId="{7A61F30D-585F-4609-AD5C-6F83D0053593}" srcId="{A7DEE419-2867-4DC8-B703-75156C0E7203}" destId="{A17C0CDA-6B21-44F8-8D22-57E8D259BAB6}" srcOrd="2" destOrd="0" parTransId="{22DA88F0-59D6-4DEA-88B3-12A96609FEA2}" sibTransId="{6C9EDFF7-AE87-4A52-9803-AF56EBAB07FD}"/>
    <dgm:cxn modelId="{F6AC5D16-46BA-4D55-82A0-AE5221CF7744}" srcId="{A7DEE419-2867-4DC8-B703-75156C0E7203}" destId="{72B38132-7FF6-41B2-8675-5B558914545D}" srcOrd="4" destOrd="0" parTransId="{2CFBBB73-8C1A-40B4-9EFC-B5AC79680981}" sibTransId="{84C34712-6A99-4B49-A1CF-F9F0D1AA5C31}"/>
    <dgm:cxn modelId="{3B5DAE5C-9DDB-459E-8DE9-1A4A866CF993}" type="presOf" srcId="{FEB964CE-736C-4E36-B569-1A0B3FD6BC5B}" destId="{8478979B-8B83-4A0E-98B5-562C81703EB7}" srcOrd="0" destOrd="0" presId="urn:microsoft.com/office/officeart/2018/2/layout/IconVerticalSolidList"/>
    <dgm:cxn modelId="{5B493042-AA32-4A3D-91D0-67EBA3BA98CF}" type="presOf" srcId="{A8EDF8F6-68DF-4F1E-93B9-08ED0796C662}" destId="{C67164FE-97F1-4000-A594-2D56B587C694}" srcOrd="0" destOrd="0" presId="urn:microsoft.com/office/officeart/2018/2/layout/IconVerticalSolidList"/>
    <dgm:cxn modelId="{670BD08E-2AD6-491A-94F1-60E3F8C52837}" srcId="{A7DEE419-2867-4DC8-B703-75156C0E7203}" destId="{5F1B0013-D3AF-4E74-A602-A8C6769A78CC}" srcOrd="3" destOrd="0" parTransId="{C954B57E-E4AD-4180-A978-4105819392C6}" sibTransId="{EE908966-AD70-4D28-B9FC-D2E5874F9E88}"/>
    <dgm:cxn modelId="{4ED8389D-A8B5-4F57-8B9D-B98C9F68D085}" srcId="{A7DEE419-2867-4DC8-B703-75156C0E7203}" destId="{A8EDF8F6-68DF-4F1E-93B9-08ED0796C662}" srcOrd="1" destOrd="0" parTransId="{8D126994-F2F2-45D9-8D5E-1F833758CD00}" sibTransId="{DAB23766-627D-4D12-A92B-40C7102D6CDA}"/>
    <dgm:cxn modelId="{1CABEFA0-4657-4F3C-AAF7-2E2EE60936DE}" type="presOf" srcId="{A7DEE419-2867-4DC8-B703-75156C0E7203}" destId="{9481A86C-5A82-4BA8-A9B3-E6A0AF5761BF}" srcOrd="0" destOrd="0" presId="urn:microsoft.com/office/officeart/2018/2/layout/IconVerticalSolidList"/>
    <dgm:cxn modelId="{7F1FC9C5-C03F-43CF-A7D3-9158E9FA0DDF}" type="presOf" srcId="{72B38132-7FF6-41B2-8675-5B558914545D}" destId="{9CAA8DA5-3210-47DC-AB27-007B5982F7DF}" srcOrd="0" destOrd="0" presId="urn:microsoft.com/office/officeart/2018/2/layout/IconVerticalSolidList"/>
    <dgm:cxn modelId="{10FD0AE9-00D8-4353-B966-8CBF63110B51}" type="presOf" srcId="{A17C0CDA-6B21-44F8-8D22-57E8D259BAB6}" destId="{0E6B1705-F4D2-40DE-ABF6-7451B5D968B5}" srcOrd="0" destOrd="0" presId="urn:microsoft.com/office/officeart/2018/2/layout/IconVerticalSolidList"/>
    <dgm:cxn modelId="{1FEC6DFF-C65E-40FA-8637-CD2D0408B095}" type="presOf" srcId="{5F1B0013-D3AF-4E74-A602-A8C6769A78CC}" destId="{654E1B09-AF7D-458C-A3D9-8C7509986949}" srcOrd="0" destOrd="0" presId="urn:microsoft.com/office/officeart/2018/2/layout/IconVerticalSolidList"/>
    <dgm:cxn modelId="{CA4C8CA5-DC86-471F-93BE-20F440852914}" type="presParOf" srcId="{9481A86C-5A82-4BA8-A9B3-E6A0AF5761BF}" destId="{1884C615-B26F-4AAC-8A2A-23E98D64C29C}" srcOrd="0" destOrd="0" presId="urn:microsoft.com/office/officeart/2018/2/layout/IconVerticalSolidList"/>
    <dgm:cxn modelId="{A338342F-64EA-4988-964A-CD29E0676A89}" type="presParOf" srcId="{1884C615-B26F-4AAC-8A2A-23E98D64C29C}" destId="{525C38C8-C042-4A71-AC1F-2A618D3428A4}" srcOrd="0" destOrd="0" presId="urn:microsoft.com/office/officeart/2018/2/layout/IconVerticalSolidList"/>
    <dgm:cxn modelId="{68752E10-55A7-4EDF-B0F6-4F2C34144F82}" type="presParOf" srcId="{1884C615-B26F-4AAC-8A2A-23E98D64C29C}" destId="{5548FDF4-E5F8-45DE-B6E9-D0076376FA5B}" srcOrd="1" destOrd="0" presId="urn:microsoft.com/office/officeart/2018/2/layout/IconVerticalSolidList"/>
    <dgm:cxn modelId="{186608D9-9771-4F24-8103-31B89B6BE16C}" type="presParOf" srcId="{1884C615-B26F-4AAC-8A2A-23E98D64C29C}" destId="{7F9A79C6-347C-452B-8FCC-8BB33C01B74B}" srcOrd="2" destOrd="0" presId="urn:microsoft.com/office/officeart/2018/2/layout/IconVerticalSolidList"/>
    <dgm:cxn modelId="{FB6AEA6D-0850-4A64-A9E6-546AFCCA9589}" type="presParOf" srcId="{1884C615-B26F-4AAC-8A2A-23E98D64C29C}" destId="{8478979B-8B83-4A0E-98B5-562C81703EB7}" srcOrd="3" destOrd="0" presId="urn:microsoft.com/office/officeart/2018/2/layout/IconVerticalSolidList"/>
    <dgm:cxn modelId="{830EC9DB-3B90-4B20-8928-5E7C6600817C}" type="presParOf" srcId="{9481A86C-5A82-4BA8-A9B3-E6A0AF5761BF}" destId="{D06B5AC3-9A82-4741-83EF-0E818B538B3A}" srcOrd="1" destOrd="0" presId="urn:microsoft.com/office/officeart/2018/2/layout/IconVerticalSolidList"/>
    <dgm:cxn modelId="{5A39CB9F-1850-404F-9BA0-BB73902BBED5}" type="presParOf" srcId="{9481A86C-5A82-4BA8-A9B3-E6A0AF5761BF}" destId="{FEDBBA3B-0F55-4254-8400-CBAF6384E516}" srcOrd="2" destOrd="0" presId="urn:microsoft.com/office/officeart/2018/2/layout/IconVerticalSolidList"/>
    <dgm:cxn modelId="{2CF1004A-0ECF-434E-966D-0EB0F6DFF9A4}" type="presParOf" srcId="{FEDBBA3B-0F55-4254-8400-CBAF6384E516}" destId="{560607DB-2BB7-4DC0-88FC-D02C1AC43B6F}" srcOrd="0" destOrd="0" presId="urn:microsoft.com/office/officeart/2018/2/layout/IconVerticalSolidList"/>
    <dgm:cxn modelId="{F55D233A-9C82-495B-BC43-4D414790A247}" type="presParOf" srcId="{FEDBBA3B-0F55-4254-8400-CBAF6384E516}" destId="{DD541BC6-17E0-4D2B-91DA-C8E5708143F5}" srcOrd="1" destOrd="0" presId="urn:microsoft.com/office/officeart/2018/2/layout/IconVerticalSolidList"/>
    <dgm:cxn modelId="{9FB89DCD-206B-4C34-839A-B9DBFD89141F}" type="presParOf" srcId="{FEDBBA3B-0F55-4254-8400-CBAF6384E516}" destId="{CD7248B3-5471-4AE1-A045-3503EBCA04EA}" srcOrd="2" destOrd="0" presId="urn:microsoft.com/office/officeart/2018/2/layout/IconVerticalSolidList"/>
    <dgm:cxn modelId="{E6142586-1C1F-48C1-B502-685F1AE49033}" type="presParOf" srcId="{FEDBBA3B-0F55-4254-8400-CBAF6384E516}" destId="{C67164FE-97F1-4000-A594-2D56B587C694}" srcOrd="3" destOrd="0" presId="urn:microsoft.com/office/officeart/2018/2/layout/IconVerticalSolidList"/>
    <dgm:cxn modelId="{623BC2B1-04D9-4300-9B54-8FD8C2568905}" type="presParOf" srcId="{9481A86C-5A82-4BA8-A9B3-E6A0AF5761BF}" destId="{CA3818DB-1FB2-4E87-973B-2DA7F7A43A79}" srcOrd="3" destOrd="0" presId="urn:microsoft.com/office/officeart/2018/2/layout/IconVerticalSolidList"/>
    <dgm:cxn modelId="{C59CCA9A-F8F2-476A-822C-334AA417D0A1}" type="presParOf" srcId="{9481A86C-5A82-4BA8-A9B3-E6A0AF5761BF}" destId="{33BBDC7B-6141-42CA-AE0D-1B47EF5049F0}" srcOrd="4" destOrd="0" presId="urn:microsoft.com/office/officeart/2018/2/layout/IconVerticalSolidList"/>
    <dgm:cxn modelId="{25A62F56-AE53-4FAE-9582-823095E0A07E}" type="presParOf" srcId="{33BBDC7B-6141-42CA-AE0D-1B47EF5049F0}" destId="{CCBC0425-9835-49C3-802C-A45AA3B34F3C}" srcOrd="0" destOrd="0" presId="urn:microsoft.com/office/officeart/2018/2/layout/IconVerticalSolidList"/>
    <dgm:cxn modelId="{71CDEA65-74A7-42B9-A49A-FF51959C76EA}" type="presParOf" srcId="{33BBDC7B-6141-42CA-AE0D-1B47EF5049F0}" destId="{16802AC0-F0EA-4BE2-8465-511365DF237C}" srcOrd="1" destOrd="0" presId="urn:microsoft.com/office/officeart/2018/2/layout/IconVerticalSolidList"/>
    <dgm:cxn modelId="{805AC094-14BB-4CB3-8685-24C5CC615AD6}" type="presParOf" srcId="{33BBDC7B-6141-42CA-AE0D-1B47EF5049F0}" destId="{12ADF681-D164-4B69-B598-FD1AB98BAF58}" srcOrd="2" destOrd="0" presId="urn:microsoft.com/office/officeart/2018/2/layout/IconVerticalSolidList"/>
    <dgm:cxn modelId="{24E52DBE-954A-46BB-AC0F-F9BAE0769E47}" type="presParOf" srcId="{33BBDC7B-6141-42CA-AE0D-1B47EF5049F0}" destId="{0E6B1705-F4D2-40DE-ABF6-7451B5D968B5}" srcOrd="3" destOrd="0" presId="urn:microsoft.com/office/officeart/2018/2/layout/IconVerticalSolidList"/>
    <dgm:cxn modelId="{3BF66A7F-38A3-405F-978F-7A77E4456005}" type="presParOf" srcId="{9481A86C-5A82-4BA8-A9B3-E6A0AF5761BF}" destId="{02AAD4C8-9713-46B7-96C4-A1D5058B709F}" srcOrd="5" destOrd="0" presId="urn:microsoft.com/office/officeart/2018/2/layout/IconVerticalSolidList"/>
    <dgm:cxn modelId="{D2A7FFEE-E4C5-472A-B654-0DFB6F1FFA60}" type="presParOf" srcId="{9481A86C-5A82-4BA8-A9B3-E6A0AF5761BF}" destId="{91AFF143-0895-400C-809F-082C7CA5E0D3}" srcOrd="6" destOrd="0" presId="urn:microsoft.com/office/officeart/2018/2/layout/IconVerticalSolidList"/>
    <dgm:cxn modelId="{4F428A05-76FC-4801-A9A3-C2C46206B5A8}" type="presParOf" srcId="{91AFF143-0895-400C-809F-082C7CA5E0D3}" destId="{C7E37E3E-50C6-4220-BE42-FFF555CA3686}" srcOrd="0" destOrd="0" presId="urn:microsoft.com/office/officeart/2018/2/layout/IconVerticalSolidList"/>
    <dgm:cxn modelId="{07B66868-B08F-4630-B551-4957C53665AF}" type="presParOf" srcId="{91AFF143-0895-400C-809F-082C7CA5E0D3}" destId="{5A8C376F-B2E7-4E2A-B079-98288981CBD8}" srcOrd="1" destOrd="0" presId="urn:microsoft.com/office/officeart/2018/2/layout/IconVerticalSolidList"/>
    <dgm:cxn modelId="{3567A364-0A15-4B14-A356-2C98011631A2}" type="presParOf" srcId="{91AFF143-0895-400C-809F-082C7CA5E0D3}" destId="{7E924B5A-0EA3-479A-95BB-056E694F236B}" srcOrd="2" destOrd="0" presId="urn:microsoft.com/office/officeart/2018/2/layout/IconVerticalSolidList"/>
    <dgm:cxn modelId="{46704267-D855-4D08-BBF6-6A7A46B1B875}" type="presParOf" srcId="{91AFF143-0895-400C-809F-082C7CA5E0D3}" destId="{654E1B09-AF7D-458C-A3D9-8C7509986949}" srcOrd="3" destOrd="0" presId="urn:microsoft.com/office/officeart/2018/2/layout/IconVerticalSolidList"/>
    <dgm:cxn modelId="{D3F972BF-B68D-47D7-8F8D-C3709332A883}" type="presParOf" srcId="{9481A86C-5A82-4BA8-A9B3-E6A0AF5761BF}" destId="{55BD6DFC-ECC6-4D32-BACC-76415DD34839}" srcOrd="7" destOrd="0" presId="urn:microsoft.com/office/officeart/2018/2/layout/IconVerticalSolidList"/>
    <dgm:cxn modelId="{6C541A5F-F974-4293-8914-D618E69C86A6}" type="presParOf" srcId="{9481A86C-5A82-4BA8-A9B3-E6A0AF5761BF}" destId="{FF78CD3F-5682-4A3F-A636-B1FA83E2BAD9}" srcOrd="8" destOrd="0" presId="urn:microsoft.com/office/officeart/2018/2/layout/IconVerticalSolidList"/>
    <dgm:cxn modelId="{C9FED61D-CC7B-492C-8EFC-BBBFFBBFBBF2}" type="presParOf" srcId="{FF78CD3F-5682-4A3F-A636-B1FA83E2BAD9}" destId="{C091D0EB-E14D-4972-93CF-060396E13D68}" srcOrd="0" destOrd="0" presId="urn:microsoft.com/office/officeart/2018/2/layout/IconVerticalSolidList"/>
    <dgm:cxn modelId="{8255BBF6-1C7F-4739-B99A-6EFB5456B5C7}" type="presParOf" srcId="{FF78CD3F-5682-4A3F-A636-B1FA83E2BAD9}" destId="{BFFB464E-C50D-4355-ADA2-258A3FA5266B}" srcOrd="1" destOrd="0" presId="urn:microsoft.com/office/officeart/2018/2/layout/IconVerticalSolidList"/>
    <dgm:cxn modelId="{C1709311-4D80-4F19-A81C-240DF163F129}" type="presParOf" srcId="{FF78CD3F-5682-4A3F-A636-B1FA83E2BAD9}" destId="{12497212-FCF4-4319-A280-BE2E7F49F229}" srcOrd="2" destOrd="0" presId="urn:microsoft.com/office/officeart/2018/2/layout/IconVerticalSolidList"/>
    <dgm:cxn modelId="{6757C17F-01C0-49CF-BBB5-3D8A91B7F39F}" type="presParOf" srcId="{FF78CD3F-5682-4A3F-A636-B1FA83E2BAD9}" destId="{9CAA8DA5-3210-47DC-AB27-007B5982F7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DEE419-2867-4DC8-B703-75156C0E72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B964CE-736C-4E36-B569-1A0B3FD6BC5B}">
      <dgm:prSet/>
      <dgm:spPr/>
      <dgm:t>
        <a:bodyPr/>
        <a:lstStyle/>
        <a:p>
          <a:pPr>
            <a:lnSpc>
              <a:spcPct val="100000"/>
            </a:lnSpc>
          </a:pPr>
          <a:r>
            <a:rPr lang="en-US" dirty="0">
              <a:latin typeface="Tw Cen MT"/>
            </a:rPr>
            <a:t>What is LRU Page Replacement Algorithm?</a:t>
          </a:r>
          <a:endParaRPr lang="en-US" dirty="0"/>
        </a:p>
      </dgm:t>
    </dgm:pt>
    <dgm:pt modelId="{64E102FC-83F0-44EC-9D41-600DCE8C4B80}" type="parTrans" cxnId="{BBB0EA0A-93DE-4C59-9A73-B12E1F6822A9}">
      <dgm:prSet/>
      <dgm:spPr/>
      <dgm:t>
        <a:bodyPr/>
        <a:lstStyle/>
        <a:p>
          <a:endParaRPr lang="en-US"/>
        </a:p>
      </dgm:t>
    </dgm:pt>
    <dgm:pt modelId="{35DDF093-6238-4513-935E-349855D862F4}" type="sibTrans" cxnId="{BBB0EA0A-93DE-4C59-9A73-B12E1F6822A9}">
      <dgm:prSet/>
      <dgm:spPr/>
      <dgm:t>
        <a:bodyPr/>
        <a:lstStyle/>
        <a:p>
          <a:endParaRPr lang="en-US"/>
        </a:p>
      </dgm:t>
    </dgm:pt>
    <dgm:pt modelId="{A8EDF8F6-68DF-4F1E-93B9-08ED0796C662}">
      <dgm:prSet/>
      <dgm:spPr/>
      <dgm:t>
        <a:bodyPr/>
        <a:lstStyle/>
        <a:p>
          <a:pPr>
            <a:lnSpc>
              <a:spcPct val="100000"/>
            </a:lnSpc>
          </a:pPr>
          <a:r>
            <a:rPr lang="en-US" dirty="0"/>
            <a:t>Advantages of LRU</a:t>
          </a:r>
        </a:p>
      </dgm:t>
    </dgm:pt>
    <dgm:pt modelId="{8D126994-F2F2-45D9-8D5E-1F833758CD00}" type="parTrans" cxnId="{4ED8389D-A8B5-4F57-8B9D-B98C9F68D085}">
      <dgm:prSet/>
      <dgm:spPr/>
      <dgm:t>
        <a:bodyPr/>
        <a:lstStyle/>
        <a:p>
          <a:endParaRPr lang="en-US"/>
        </a:p>
      </dgm:t>
    </dgm:pt>
    <dgm:pt modelId="{DAB23766-627D-4D12-A92B-40C7102D6CDA}" type="sibTrans" cxnId="{4ED8389D-A8B5-4F57-8B9D-B98C9F68D085}">
      <dgm:prSet/>
      <dgm:spPr/>
      <dgm:t>
        <a:bodyPr/>
        <a:lstStyle/>
        <a:p>
          <a:endParaRPr lang="en-US"/>
        </a:p>
      </dgm:t>
    </dgm:pt>
    <dgm:pt modelId="{A17C0CDA-6B21-44F8-8D22-57E8D259BAB6}">
      <dgm:prSet/>
      <dgm:spPr/>
      <dgm:t>
        <a:bodyPr/>
        <a:lstStyle/>
        <a:p>
          <a:pPr>
            <a:lnSpc>
              <a:spcPct val="100000"/>
            </a:lnSpc>
          </a:pPr>
          <a:r>
            <a:rPr lang="en-US" dirty="0"/>
            <a:t>Disadvantages of LRU</a:t>
          </a:r>
        </a:p>
      </dgm:t>
    </dgm:pt>
    <dgm:pt modelId="{22DA88F0-59D6-4DEA-88B3-12A96609FEA2}" type="parTrans" cxnId="{7A61F30D-585F-4609-AD5C-6F83D0053593}">
      <dgm:prSet/>
      <dgm:spPr/>
      <dgm:t>
        <a:bodyPr/>
        <a:lstStyle/>
        <a:p>
          <a:endParaRPr lang="en-US"/>
        </a:p>
      </dgm:t>
    </dgm:pt>
    <dgm:pt modelId="{6C9EDFF7-AE87-4A52-9803-AF56EBAB07FD}" type="sibTrans" cxnId="{7A61F30D-585F-4609-AD5C-6F83D0053593}">
      <dgm:prSet/>
      <dgm:spPr/>
      <dgm:t>
        <a:bodyPr/>
        <a:lstStyle/>
        <a:p>
          <a:endParaRPr lang="en-US"/>
        </a:p>
      </dgm:t>
    </dgm:pt>
    <dgm:pt modelId="{5F1B0013-D3AF-4E74-A602-A8C6769A78CC}">
      <dgm:prSet/>
      <dgm:spPr/>
      <dgm:t>
        <a:bodyPr/>
        <a:lstStyle/>
        <a:p>
          <a:pPr>
            <a:lnSpc>
              <a:spcPct val="100000"/>
            </a:lnSpc>
          </a:pPr>
          <a:r>
            <a:rPr lang="en-US" dirty="0"/>
            <a:t>LRU implementation using C++</a:t>
          </a:r>
        </a:p>
      </dgm:t>
    </dgm:pt>
    <dgm:pt modelId="{C954B57E-E4AD-4180-A978-4105819392C6}" type="parTrans" cxnId="{670BD08E-2AD6-491A-94F1-60E3F8C52837}">
      <dgm:prSet/>
      <dgm:spPr/>
      <dgm:t>
        <a:bodyPr/>
        <a:lstStyle/>
        <a:p>
          <a:endParaRPr lang="en-US"/>
        </a:p>
      </dgm:t>
    </dgm:pt>
    <dgm:pt modelId="{EE908966-AD70-4D28-B9FC-D2E5874F9E88}" type="sibTrans" cxnId="{670BD08E-2AD6-491A-94F1-60E3F8C52837}">
      <dgm:prSet/>
      <dgm:spPr/>
      <dgm:t>
        <a:bodyPr/>
        <a:lstStyle/>
        <a:p>
          <a:endParaRPr lang="en-US"/>
        </a:p>
      </dgm:t>
    </dgm:pt>
    <dgm:pt modelId="{72B38132-7FF6-41B2-8675-5B558914545D}">
      <dgm:prSet/>
      <dgm:spPr/>
      <dgm:t>
        <a:bodyPr/>
        <a:lstStyle/>
        <a:p>
          <a:pPr>
            <a:lnSpc>
              <a:spcPct val="100000"/>
            </a:lnSpc>
          </a:pPr>
          <a:r>
            <a:rPr lang="en-US" dirty="0"/>
            <a:t>Output sample</a:t>
          </a:r>
        </a:p>
      </dgm:t>
    </dgm:pt>
    <dgm:pt modelId="{2CFBBB73-8C1A-40B4-9EFC-B5AC79680981}" type="parTrans" cxnId="{F6AC5D16-46BA-4D55-82A0-AE5221CF7744}">
      <dgm:prSet/>
      <dgm:spPr/>
      <dgm:t>
        <a:bodyPr/>
        <a:lstStyle/>
        <a:p>
          <a:endParaRPr lang="en-US"/>
        </a:p>
      </dgm:t>
    </dgm:pt>
    <dgm:pt modelId="{84C34712-6A99-4B49-A1CF-F9F0D1AA5C31}" type="sibTrans" cxnId="{F6AC5D16-46BA-4D55-82A0-AE5221CF7744}">
      <dgm:prSet/>
      <dgm:spPr/>
      <dgm:t>
        <a:bodyPr/>
        <a:lstStyle/>
        <a:p>
          <a:endParaRPr lang="en-US"/>
        </a:p>
      </dgm:t>
    </dgm:pt>
    <dgm:pt modelId="{9481A86C-5A82-4BA8-A9B3-E6A0AF5761BF}" type="pres">
      <dgm:prSet presAssocID="{A7DEE419-2867-4DC8-B703-75156C0E7203}" presName="root" presStyleCnt="0">
        <dgm:presLayoutVars>
          <dgm:dir/>
          <dgm:resizeHandles val="exact"/>
        </dgm:presLayoutVars>
      </dgm:prSet>
      <dgm:spPr/>
    </dgm:pt>
    <dgm:pt modelId="{1884C615-B26F-4AAC-8A2A-23E98D64C29C}" type="pres">
      <dgm:prSet presAssocID="{FEB964CE-736C-4E36-B569-1A0B3FD6BC5B}" presName="compNode" presStyleCnt="0"/>
      <dgm:spPr/>
    </dgm:pt>
    <dgm:pt modelId="{525C38C8-C042-4A71-AC1F-2A618D3428A4}" type="pres">
      <dgm:prSet presAssocID="{FEB964CE-736C-4E36-B569-1A0B3FD6BC5B}" presName="bgRect" presStyleLbl="bgShp" presStyleIdx="0" presStyleCnt="5"/>
      <dgm:spPr/>
    </dgm:pt>
    <dgm:pt modelId="{5548FDF4-E5F8-45DE-B6E9-D0076376FA5B}" type="pres">
      <dgm:prSet presAssocID="{FEB964CE-736C-4E36-B569-1A0B3FD6BC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F9A79C6-347C-452B-8FCC-8BB33C01B74B}" type="pres">
      <dgm:prSet presAssocID="{FEB964CE-736C-4E36-B569-1A0B3FD6BC5B}" presName="spaceRect" presStyleCnt="0"/>
      <dgm:spPr/>
    </dgm:pt>
    <dgm:pt modelId="{8478979B-8B83-4A0E-98B5-562C81703EB7}" type="pres">
      <dgm:prSet presAssocID="{FEB964CE-736C-4E36-B569-1A0B3FD6BC5B}" presName="parTx" presStyleLbl="revTx" presStyleIdx="0" presStyleCnt="5">
        <dgm:presLayoutVars>
          <dgm:chMax val="0"/>
          <dgm:chPref val="0"/>
        </dgm:presLayoutVars>
      </dgm:prSet>
      <dgm:spPr/>
    </dgm:pt>
    <dgm:pt modelId="{D06B5AC3-9A82-4741-83EF-0E818B538B3A}" type="pres">
      <dgm:prSet presAssocID="{35DDF093-6238-4513-935E-349855D862F4}" presName="sibTrans" presStyleCnt="0"/>
      <dgm:spPr/>
    </dgm:pt>
    <dgm:pt modelId="{FEDBBA3B-0F55-4254-8400-CBAF6384E516}" type="pres">
      <dgm:prSet presAssocID="{A8EDF8F6-68DF-4F1E-93B9-08ED0796C662}" presName="compNode" presStyleCnt="0"/>
      <dgm:spPr/>
    </dgm:pt>
    <dgm:pt modelId="{560607DB-2BB7-4DC0-88FC-D02C1AC43B6F}" type="pres">
      <dgm:prSet presAssocID="{A8EDF8F6-68DF-4F1E-93B9-08ED0796C662}" presName="bgRect" presStyleLbl="bgShp" presStyleIdx="1" presStyleCnt="5"/>
      <dgm:spPr/>
    </dgm:pt>
    <dgm:pt modelId="{DD541BC6-17E0-4D2B-91DA-C8E5708143F5}" type="pres">
      <dgm:prSet presAssocID="{A8EDF8F6-68DF-4F1E-93B9-08ED0796C6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CD7248B3-5471-4AE1-A045-3503EBCA04EA}" type="pres">
      <dgm:prSet presAssocID="{A8EDF8F6-68DF-4F1E-93B9-08ED0796C662}" presName="spaceRect" presStyleCnt="0"/>
      <dgm:spPr/>
    </dgm:pt>
    <dgm:pt modelId="{C67164FE-97F1-4000-A594-2D56B587C694}" type="pres">
      <dgm:prSet presAssocID="{A8EDF8F6-68DF-4F1E-93B9-08ED0796C662}" presName="parTx" presStyleLbl="revTx" presStyleIdx="1" presStyleCnt="5">
        <dgm:presLayoutVars>
          <dgm:chMax val="0"/>
          <dgm:chPref val="0"/>
        </dgm:presLayoutVars>
      </dgm:prSet>
      <dgm:spPr/>
    </dgm:pt>
    <dgm:pt modelId="{CA3818DB-1FB2-4E87-973B-2DA7F7A43A79}" type="pres">
      <dgm:prSet presAssocID="{DAB23766-627D-4D12-A92B-40C7102D6CDA}" presName="sibTrans" presStyleCnt="0"/>
      <dgm:spPr/>
    </dgm:pt>
    <dgm:pt modelId="{33BBDC7B-6141-42CA-AE0D-1B47EF5049F0}" type="pres">
      <dgm:prSet presAssocID="{A17C0CDA-6B21-44F8-8D22-57E8D259BAB6}" presName="compNode" presStyleCnt="0"/>
      <dgm:spPr/>
    </dgm:pt>
    <dgm:pt modelId="{CCBC0425-9835-49C3-802C-A45AA3B34F3C}" type="pres">
      <dgm:prSet presAssocID="{A17C0CDA-6B21-44F8-8D22-57E8D259BAB6}" presName="bgRect" presStyleLbl="bgShp" presStyleIdx="2" presStyleCnt="5" custLinFactNeighborX="-891"/>
      <dgm:spPr/>
    </dgm:pt>
    <dgm:pt modelId="{16802AC0-F0EA-4BE2-8465-511365DF237C}" type="pres">
      <dgm:prSet presAssocID="{A17C0CDA-6B21-44F8-8D22-57E8D259BAB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All Crosses with solid fill"/>
        </a:ext>
      </dgm:extLst>
    </dgm:pt>
    <dgm:pt modelId="{12ADF681-D164-4B69-B598-FD1AB98BAF58}" type="pres">
      <dgm:prSet presAssocID="{A17C0CDA-6B21-44F8-8D22-57E8D259BAB6}" presName="spaceRect" presStyleCnt="0"/>
      <dgm:spPr/>
    </dgm:pt>
    <dgm:pt modelId="{0E6B1705-F4D2-40DE-ABF6-7451B5D968B5}" type="pres">
      <dgm:prSet presAssocID="{A17C0CDA-6B21-44F8-8D22-57E8D259BAB6}" presName="parTx" presStyleLbl="revTx" presStyleIdx="2" presStyleCnt="5">
        <dgm:presLayoutVars>
          <dgm:chMax val="0"/>
          <dgm:chPref val="0"/>
        </dgm:presLayoutVars>
      </dgm:prSet>
      <dgm:spPr/>
    </dgm:pt>
    <dgm:pt modelId="{02AAD4C8-9713-46B7-96C4-A1D5058B709F}" type="pres">
      <dgm:prSet presAssocID="{6C9EDFF7-AE87-4A52-9803-AF56EBAB07FD}" presName="sibTrans" presStyleCnt="0"/>
      <dgm:spPr/>
    </dgm:pt>
    <dgm:pt modelId="{91AFF143-0895-400C-809F-082C7CA5E0D3}" type="pres">
      <dgm:prSet presAssocID="{5F1B0013-D3AF-4E74-A602-A8C6769A78CC}" presName="compNode" presStyleCnt="0"/>
      <dgm:spPr/>
    </dgm:pt>
    <dgm:pt modelId="{C7E37E3E-50C6-4220-BE42-FFF555CA3686}" type="pres">
      <dgm:prSet presAssocID="{5F1B0013-D3AF-4E74-A602-A8C6769A78CC}" presName="bgRect" presStyleLbl="bgShp" presStyleIdx="3" presStyleCnt="5"/>
      <dgm:spPr/>
    </dgm:pt>
    <dgm:pt modelId="{5A8C376F-B2E7-4E2A-B079-98288981CBD8}" type="pres">
      <dgm:prSet presAssocID="{5F1B0013-D3AF-4E74-A602-A8C6769A78C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E924B5A-0EA3-479A-95BB-056E694F236B}" type="pres">
      <dgm:prSet presAssocID="{5F1B0013-D3AF-4E74-A602-A8C6769A78CC}" presName="spaceRect" presStyleCnt="0"/>
      <dgm:spPr/>
    </dgm:pt>
    <dgm:pt modelId="{654E1B09-AF7D-458C-A3D9-8C7509986949}" type="pres">
      <dgm:prSet presAssocID="{5F1B0013-D3AF-4E74-A602-A8C6769A78CC}" presName="parTx" presStyleLbl="revTx" presStyleIdx="3" presStyleCnt="5">
        <dgm:presLayoutVars>
          <dgm:chMax val="0"/>
          <dgm:chPref val="0"/>
        </dgm:presLayoutVars>
      </dgm:prSet>
      <dgm:spPr/>
    </dgm:pt>
    <dgm:pt modelId="{55BD6DFC-ECC6-4D32-BACC-76415DD34839}" type="pres">
      <dgm:prSet presAssocID="{EE908966-AD70-4D28-B9FC-D2E5874F9E88}" presName="sibTrans" presStyleCnt="0"/>
      <dgm:spPr/>
    </dgm:pt>
    <dgm:pt modelId="{FF78CD3F-5682-4A3F-A636-B1FA83E2BAD9}" type="pres">
      <dgm:prSet presAssocID="{72B38132-7FF6-41B2-8675-5B558914545D}" presName="compNode" presStyleCnt="0"/>
      <dgm:spPr/>
    </dgm:pt>
    <dgm:pt modelId="{C091D0EB-E14D-4972-93CF-060396E13D68}" type="pres">
      <dgm:prSet presAssocID="{72B38132-7FF6-41B2-8675-5B558914545D}" presName="bgRect" presStyleLbl="bgShp" presStyleIdx="4" presStyleCnt="5"/>
      <dgm:spPr/>
    </dgm:pt>
    <dgm:pt modelId="{BFFB464E-C50D-4355-ADA2-258A3FA5266B}" type="pres">
      <dgm:prSet presAssocID="{72B38132-7FF6-41B2-8675-5B55891454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12497212-FCF4-4319-A280-BE2E7F49F229}" type="pres">
      <dgm:prSet presAssocID="{72B38132-7FF6-41B2-8675-5B558914545D}" presName="spaceRect" presStyleCnt="0"/>
      <dgm:spPr/>
    </dgm:pt>
    <dgm:pt modelId="{9CAA8DA5-3210-47DC-AB27-007B5982F7DF}" type="pres">
      <dgm:prSet presAssocID="{72B38132-7FF6-41B2-8675-5B558914545D}" presName="parTx" presStyleLbl="revTx" presStyleIdx="4" presStyleCnt="5">
        <dgm:presLayoutVars>
          <dgm:chMax val="0"/>
          <dgm:chPref val="0"/>
        </dgm:presLayoutVars>
      </dgm:prSet>
      <dgm:spPr/>
    </dgm:pt>
  </dgm:ptLst>
  <dgm:cxnLst>
    <dgm:cxn modelId="{BBB0EA0A-93DE-4C59-9A73-B12E1F6822A9}" srcId="{A7DEE419-2867-4DC8-B703-75156C0E7203}" destId="{FEB964CE-736C-4E36-B569-1A0B3FD6BC5B}" srcOrd="0" destOrd="0" parTransId="{64E102FC-83F0-44EC-9D41-600DCE8C4B80}" sibTransId="{35DDF093-6238-4513-935E-349855D862F4}"/>
    <dgm:cxn modelId="{7A61F30D-585F-4609-AD5C-6F83D0053593}" srcId="{A7DEE419-2867-4DC8-B703-75156C0E7203}" destId="{A17C0CDA-6B21-44F8-8D22-57E8D259BAB6}" srcOrd="2" destOrd="0" parTransId="{22DA88F0-59D6-4DEA-88B3-12A96609FEA2}" sibTransId="{6C9EDFF7-AE87-4A52-9803-AF56EBAB07FD}"/>
    <dgm:cxn modelId="{F6AC5D16-46BA-4D55-82A0-AE5221CF7744}" srcId="{A7DEE419-2867-4DC8-B703-75156C0E7203}" destId="{72B38132-7FF6-41B2-8675-5B558914545D}" srcOrd="4" destOrd="0" parTransId="{2CFBBB73-8C1A-40B4-9EFC-B5AC79680981}" sibTransId="{84C34712-6A99-4B49-A1CF-F9F0D1AA5C31}"/>
    <dgm:cxn modelId="{3B5DAE5C-9DDB-459E-8DE9-1A4A866CF993}" type="presOf" srcId="{FEB964CE-736C-4E36-B569-1A0B3FD6BC5B}" destId="{8478979B-8B83-4A0E-98B5-562C81703EB7}" srcOrd="0" destOrd="0" presId="urn:microsoft.com/office/officeart/2018/2/layout/IconVerticalSolidList"/>
    <dgm:cxn modelId="{5B493042-AA32-4A3D-91D0-67EBA3BA98CF}" type="presOf" srcId="{A8EDF8F6-68DF-4F1E-93B9-08ED0796C662}" destId="{C67164FE-97F1-4000-A594-2D56B587C694}" srcOrd="0" destOrd="0" presId="urn:microsoft.com/office/officeart/2018/2/layout/IconVerticalSolidList"/>
    <dgm:cxn modelId="{670BD08E-2AD6-491A-94F1-60E3F8C52837}" srcId="{A7DEE419-2867-4DC8-B703-75156C0E7203}" destId="{5F1B0013-D3AF-4E74-A602-A8C6769A78CC}" srcOrd="3" destOrd="0" parTransId="{C954B57E-E4AD-4180-A978-4105819392C6}" sibTransId="{EE908966-AD70-4D28-B9FC-D2E5874F9E88}"/>
    <dgm:cxn modelId="{4ED8389D-A8B5-4F57-8B9D-B98C9F68D085}" srcId="{A7DEE419-2867-4DC8-B703-75156C0E7203}" destId="{A8EDF8F6-68DF-4F1E-93B9-08ED0796C662}" srcOrd="1" destOrd="0" parTransId="{8D126994-F2F2-45D9-8D5E-1F833758CD00}" sibTransId="{DAB23766-627D-4D12-A92B-40C7102D6CDA}"/>
    <dgm:cxn modelId="{1CABEFA0-4657-4F3C-AAF7-2E2EE60936DE}" type="presOf" srcId="{A7DEE419-2867-4DC8-B703-75156C0E7203}" destId="{9481A86C-5A82-4BA8-A9B3-E6A0AF5761BF}" srcOrd="0" destOrd="0" presId="urn:microsoft.com/office/officeart/2018/2/layout/IconVerticalSolidList"/>
    <dgm:cxn modelId="{7F1FC9C5-C03F-43CF-A7D3-9158E9FA0DDF}" type="presOf" srcId="{72B38132-7FF6-41B2-8675-5B558914545D}" destId="{9CAA8DA5-3210-47DC-AB27-007B5982F7DF}" srcOrd="0" destOrd="0" presId="urn:microsoft.com/office/officeart/2018/2/layout/IconVerticalSolidList"/>
    <dgm:cxn modelId="{10FD0AE9-00D8-4353-B966-8CBF63110B51}" type="presOf" srcId="{A17C0CDA-6B21-44F8-8D22-57E8D259BAB6}" destId="{0E6B1705-F4D2-40DE-ABF6-7451B5D968B5}" srcOrd="0" destOrd="0" presId="urn:microsoft.com/office/officeart/2018/2/layout/IconVerticalSolidList"/>
    <dgm:cxn modelId="{1FEC6DFF-C65E-40FA-8637-CD2D0408B095}" type="presOf" srcId="{5F1B0013-D3AF-4E74-A602-A8C6769A78CC}" destId="{654E1B09-AF7D-458C-A3D9-8C7509986949}" srcOrd="0" destOrd="0" presId="urn:microsoft.com/office/officeart/2018/2/layout/IconVerticalSolidList"/>
    <dgm:cxn modelId="{CA4C8CA5-DC86-471F-93BE-20F440852914}" type="presParOf" srcId="{9481A86C-5A82-4BA8-A9B3-E6A0AF5761BF}" destId="{1884C615-B26F-4AAC-8A2A-23E98D64C29C}" srcOrd="0" destOrd="0" presId="urn:microsoft.com/office/officeart/2018/2/layout/IconVerticalSolidList"/>
    <dgm:cxn modelId="{A338342F-64EA-4988-964A-CD29E0676A89}" type="presParOf" srcId="{1884C615-B26F-4AAC-8A2A-23E98D64C29C}" destId="{525C38C8-C042-4A71-AC1F-2A618D3428A4}" srcOrd="0" destOrd="0" presId="urn:microsoft.com/office/officeart/2018/2/layout/IconVerticalSolidList"/>
    <dgm:cxn modelId="{68752E10-55A7-4EDF-B0F6-4F2C34144F82}" type="presParOf" srcId="{1884C615-B26F-4AAC-8A2A-23E98D64C29C}" destId="{5548FDF4-E5F8-45DE-B6E9-D0076376FA5B}" srcOrd="1" destOrd="0" presId="urn:microsoft.com/office/officeart/2018/2/layout/IconVerticalSolidList"/>
    <dgm:cxn modelId="{186608D9-9771-4F24-8103-31B89B6BE16C}" type="presParOf" srcId="{1884C615-B26F-4AAC-8A2A-23E98D64C29C}" destId="{7F9A79C6-347C-452B-8FCC-8BB33C01B74B}" srcOrd="2" destOrd="0" presId="urn:microsoft.com/office/officeart/2018/2/layout/IconVerticalSolidList"/>
    <dgm:cxn modelId="{FB6AEA6D-0850-4A64-A9E6-546AFCCA9589}" type="presParOf" srcId="{1884C615-B26F-4AAC-8A2A-23E98D64C29C}" destId="{8478979B-8B83-4A0E-98B5-562C81703EB7}" srcOrd="3" destOrd="0" presId="urn:microsoft.com/office/officeart/2018/2/layout/IconVerticalSolidList"/>
    <dgm:cxn modelId="{830EC9DB-3B90-4B20-8928-5E7C6600817C}" type="presParOf" srcId="{9481A86C-5A82-4BA8-A9B3-E6A0AF5761BF}" destId="{D06B5AC3-9A82-4741-83EF-0E818B538B3A}" srcOrd="1" destOrd="0" presId="urn:microsoft.com/office/officeart/2018/2/layout/IconVerticalSolidList"/>
    <dgm:cxn modelId="{5A39CB9F-1850-404F-9BA0-BB73902BBED5}" type="presParOf" srcId="{9481A86C-5A82-4BA8-A9B3-E6A0AF5761BF}" destId="{FEDBBA3B-0F55-4254-8400-CBAF6384E516}" srcOrd="2" destOrd="0" presId="urn:microsoft.com/office/officeart/2018/2/layout/IconVerticalSolidList"/>
    <dgm:cxn modelId="{2CF1004A-0ECF-434E-966D-0EB0F6DFF9A4}" type="presParOf" srcId="{FEDBBA3B-0F55-4254-8400-CBAF6384E516}" destId="{560607DB-2BB7-4DC0-88FC-D02C1AC43B6F}" srcOrd="0" destOrd="0" presId="urn:microsoft.com/office/officeart/2018/2/layout/IconVerticalSolidList"/>
    <dgm:cxn modelId="{F55D233A-9C82-495B-BC43-4D414790A247}" type="presParOf" srcId="{FEDBBA3B-0F55-4254-8400-CBAF6384E516}" destId="{DD541BC6-17E0-4D2B-91DA-C8E5708143F5}" srcOrd="1" destOrd="0" presId="urn:microsoft.com/office/officeart/2018/2/layout/IconVerticalSolidList"/>
    <dgm:cxn modelId="{9FB89DCD-206B-4C34-839A-B9DBFD89141F}" type="presParOf" srcId="{FEDBBA3B-0F55-4254-8400-CBAF6384E516}" destId="{CD7248B3-5471-4AE1-A045-3503EBCA04EA}" srcOrd="2" destOrd="0" presId="urn:microsoft.com/office/officeart/2018/2/layout/IconVerticalSolidList"/>
    <dgm:cxn modelId="{E6142586-1C1F-48C1-B502-685F1AE49033}" type="presParOf" srcId="{FEDBBA3B-0F55-4254-8400-CBAF6384E516}" destId="{C67164FE-97F1-4000-A594-2D56B587C694}" srcOrd="3" destOrd="0" presId="urn:microsoft.com/office/officeart/2018/2/layout/IconVerticalSolidList"/>
    <dgm:cxn modelId="{623BC2B1-04D9-4300-9B54-8FD8C2568905}" type="presParOf" srcId="{9481A86C-5A82-4BA8-A9B3-E6A0AF5761BF}" destId="{CA3818DB-1FB2-4E87-973B-2DA7F7A43A79}" srcOrd="3" destOrd="0" presId="urn:microsoft.com/office/officeart/2018/2/layout/IconVerticalSolidList"/>
    <dgm:cxn modelId="{C59CCA9A-F8F2-476A-822C-334AA417D0A1}" type="presParOf" srcId="{9481A86C-5A82-4BA8-A9B3-E6A0AF5761BF}" destId="{33BBDC7B-6141-42CA-AE0D-1B47EF5049F0}" srcOrd="4" destOrd="0" presId="urn:microsoft.com/office/officeart/2018/2/layout/IconVerticalSolidList"/>
    <dgm:cxn modelId="{25A62F56-AE53-4FAE-9582-823095E0A07E}" type="presParOf" srcId="{33BBDC7B-6141-42CA-AE0D-1B47EF5049F0}" destId="{CCBC0425-9835-49C3-802C-A45AA3B34F3C}" srcOrd="0" destOrd="0" presId="urn:microsoft.com/office/officeart/2018/2/layout/IconVerticalSolidList"/>
    <dgm:cxn modelId="{71CDEA65-74A7-42B9-A49A-FF51959C76EA}" type="presParOf" srcId="{33BBDC7B-6141-42CA-AE0D-1B47EF5049F0}" destId="{16802AC0-F0EA-4BE2-8465-511365DF237C}" srcOrd="1" destOrd="0" presId="urn:microsoft.com/office/officeart/2018/2/layout/IconVerticalSolidList"/>
    <dgm:cxn modelId="{805AC094-14BB-4CB3-8685-24C5CC615AD6}" type="presParOf" srcId="{33BBDC7B-6141-42CA-AE0D-1B47EF5049F0}" destId="{12ADF681-D164-4B69-B598-FD1AB98BAF58}" srcOrd="2" destOrd="0" presId="urn:microsoft.com/office/officeart/2018/2/layout/IconVerticalSolidList"/>
    <dgm:cxn modelId="{24E52DBE-954A-46BB-AC0F-F9BAE0769E47}" type="presParOf" srcId="{33BBDC7B-6141-42CA-AE0D-1B47EF5049F0}" destId="{0E6B1705-F4D2-40DE-ABF6-7451B5D968B5}" srcOrd="3" destOrd="0" presId="urn:microsoft.com/office/officeart/2018/2/layout/IconVerticalSolidList"/>
    <dgm:cxn modelId="{3BF66A7F-38A3-405F-978F-7A77E4456005}" type="presParOf" srcId="{9481A86C-5A82-4BA8-A9B3-E6A0AF5761BF}" destId="{02AAD4C8-9713-46B7-96C4-A1D5058B709F}" srcOrd="5" destOrd="0" presId="urn:microsoft.com/office/officeart/2018/2/layout/IconVerticalSolidList"/>
    <dgm:cxn modelId="{D2A7FFEE-E4C5-472A-B654-0DFB6F1FFA60}" type="presParOf" srcId="{9481A86C-5A82-4BA8-A9B3-E6A0AF5761BF}" destId="{91AFF143-0895-400C-809F-082C7CA5E0D3}" srcOrd="6" destOrd="0" presId="urn:microsoft.com/office/officeart/2018/2/layout/IconVerticalSolidList"/>
    <dgm:cxn modelId="{4F428A05-76FC-4801-A9A3-C2C46206B5A8}" type="presParOf" srcId="{91AFF143-0895-400C-809F-082C7CA5E0D3}" destId="{C7E37E3E-50C6-4220-BE42-FFF555CA3686}" srcOrd="0" destOrd="0" presId="urn:microsoft.com/office/officeart/2018/2/layout/IconVerticalSolidList"/>
    <dgm:cxn modelId="{07B66868-B08F-4630-B551-4957C53665AF}" type="presParOf" srcId="{91AFF143-0895-400C-809F-082C7CA5E0D3}" destId="{5A8C376F-B2E7-4E2A-B079-98288981CBD8}" srcOrd="1" destOrd="0" presId="urn:microsoft.com/office/officeart/2018/2/layout/IconVerticalSolidList"/>
    <dgm:cxn modelId="{3567A364-0A15-4B14-A356-2C98011631A2}" type="presParOf" srcId="{91AFF143-0895-400C-809F-082C7CA5E0D3}" destId="{7E924B5A-0EA3-479A-95BB-056E694F236B}" srcOrd="2" destOrd="0" presId="urn:microsoft.com/office/officeart/2018/2/layout/IconVerticalSolidList"/>
    <dgm:cxn modelId="{46704267-D855-4D08-BBF6-6A7A46B1B875}" type="presParOf" srcId="{91AFF143-0895-400C-809F-082C7CA5E0D3}" destId="{654E1B09-AF7D-458C-A3D9-8C7509986949}" srcOrd="3" destOrd="0" presId="urn:microsoft.com/office/officeart/2018/2/layout/IconVerticalSolidList"/>
    <dgm:cxn modelId="{D3F972BF-B68D-47D7-8F8D-C3709332A883}" type="presParOf" srcId="{9481A86C-5A82-4BA8-A9B3-E6A0AF5761BF}" destId="{55BD6DFC-ECC6-4D32-BACC-76415DD34839}" srcOrd="7" destOrd="0" presId="urn:microsoft.com/office/officeart/2018/2/layout/IconVerticalSolidList"/>
    <dgm:cxn modelId="{6C541A5F-F974-4293-8914-D618E69C86A6}" type="presParOf" srcId="{9481A86C-5A82-4BA8-A9B3-E6A0AF5761BF}" destId="{FF78CD3F-5682-4A3F-A636-B1FA83E2BAD9}" srcOrd="8" destOrd="0" presId="urn:microsoft.com/office/officeart/2018/2/layout/IconVerticalSolidList"/>
    <dgm:cxn modelId="{C9FED61D-CC7B-492C-8EFC-BBBFFBBFBBF2}" type="presParOf" srcId="{FF78CD3F-5682-4A3F-A636-B1FA83E2BAD9}" destId="{C091D0EB-E14D-4972-93CF-060396E13D68}" srcOrd="0" destOrd="0" presId="urn:microsoft.com/office/officeart/2018/2/layout/IconVerticalSolidList"/>
    <dgm:cxn modelId="{8255BBF6-1C7F-4739-B99A-6EFB5456B5C7}" type="presParOf" srcId="{FF78CD3F-5682-4A3F-A636-B1FA83E2BAD9}" destId="{BFFB464E-C50D-4355-ADA2-258A3FA5266B}" srcOrd="1" destOrd="0" presId="urn:microsoft.com/office/officeart/2018/2/layout/IconVerticalSolidList"/>
    <dgm:cxn modelId="{C1709311-4D80-4F19-A81C-240DF163F129}" type="presParOf" srcId="{FF78CD3F-5682-4A3F-A636-B1FA83E2BAD9}" destId="{12497212-FCF4-4319-A280-BE2E7F49F229}" srcOrd="2" destOrd="0" presId="urn:microsoft.com/office/officeart/2018/2/layout/IconVerticalSolidList"/>
    <dgm:cxn modelId="{6757C17F-01C0-49CF-BBB5-3D8A91B7F39F}" type="presParOf" srcId="{FF78CD3F-5682-4A3F-A636-B1FA83E2BAD9}" destId="{9CAA8DA5-3210-47DC-AB27-007B5982F7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38C8-C042-4A71-AC1F-2A618D3428A4}">
      <dsp:nvSpPr>
        <dsp:cNvPr id="0" name=""/>
        <dsp:cNvSpPr/>
      </dsp:nvSpPr>
      <dsp:spPr>
        <a:xfrm>
          <a:off x="0" y="449"/>
          <a:ext cx="11029950"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8FDF4-E5F8-45DE-B6E9-D0076376FA5B}">
      <dsp:nvSpPr>
        <dsp:cNvPr id="0" name=""/>
        <dsp:cNvSpPr/>
      </dsp:nvSpPr>
      <dsp:spPr>
        <a:xfrm>
          <a:off x="317827"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8979B-8B83-4A0E-98B5-562C81703EB7}">
      <dsp:nvSpPr>
        <dsp:cNvPr id="0" name=""/>
        <dsp:cNvSpPr/>
      </dsp:nvSpPr>
      <dsp:spPr>
        <a:xfrm>
          <a:off x="1213522" y="449"/>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90000"/>
            </a:lnSpc>
            <a:spcBef>
              <a:spcPct val="0"/>
            </a:spcBef>
            <a:spcAft>
              <a:spcPct val="35000"/>
            </a:spcAft>
            <a:buNone/>
          </a:pPr>
          <a:r>
            <a:rPr lang="en-US" sz="2500" kern="1200" dirty="0"/>
            <a:t>FCFS Scheduling algorithm</a:t>
          </a:r>
        </a:p>
      </dsp:txBody>
      <dsp:txXfrm>
        <a:off x="1213522" y="449"/>
        <a:ext cx="9816427" cy="1050668"/>
      </dsp:txXfrm>
    </dsp:sp>
    <dsp:sp modelId="{560607DB-2BB7-4DC0-88FC-D02C1AC43B6F}">
      <dsp:nvSpPr>
        <dsp:cNvPr id="0" name=""/>
        <dsp:cNvSpPr/>
      </dsp:nvSpPr>
      <dsp:spPr>
        <a:xfrm>
          <a:off x="0" y="1313784"/>
          <a:ext cx="11029950"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41BC6-17E0-4D2B-91DA-C8E5708143F5}">
      <dsp:nvSpPr>
        <dsp:cNvPr id="0" name=""/>
        <dsp:cNvSpPr/>
      </dsp:nvSpPr>
      <dsp:spPr>
        <a:xfrm>
          <a:off x="317827" y="1550185"/>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7164FE-97F1-4000-A594-2D56B587C694}">
      <dsp:nvSpPr>
        <dsp:cNvPr id="0" name=""/>
        <dsp:cNvSpPr/>
      </dsp:nvSpPr>
      <dsp:spPr>
        <a:xfrm>
          <a:off x="1213522" y="1313784"/>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90000"/>
            </a:lnSpc>
            <a:spcBef>
              <a:spcPct val="0"/>
            </a:spcBef>
            <a:spcAft>
              <a:spcPct val="35000"/>
            </a:spcAft>
            <a:buNone/>
          </a:pPr>
          <a:r>
            <a:rPr lang="en-US" sz="2500" kern="1200"/>
            <a:t>LRU page replacement algorithm</a:t>
          </a:r>
        </a:p>
      </dsp:txBody>
      <dsp:txXfrm>
        <a:off x="1213522" y="1313784"/>
        <a:ext cx="9816427" cy="1050668"/>
      </dsp:txXfrm>
    </dsp:sp>
    <dsp:sp modelId="{7A5B9157-F20B-40A9-BEF2-B3C0AD57D16A}">
      <dsp:nvSpPr>
        <dsp:cNvPr id="0" name=""/>
        <dsp:cNvSpPr/>
      </dsp:nvSpPr>
      <dsp:spPr>
        <a:xfrm>
          <a:off x="0" y="2627120"/>
          <a:ext cx="11029950"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9FA1FD-06B3-4207-9B6D-8CC81AEE2EC2}">
      <dsp:nvSpPr>
        <dsp:cNvPr id="0" name=""/>
        <dsp:cNvSpPr/>
      </dsp:nvSpPr>
      <dsp:spPr>
        <a:xfrm>
          <a:off x="317827" y="2863520"/>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311FE1-9772-4578-BD8E-C337322836C5}">
      <dsp:nvSpPr>
        <dsp:cNvPr id="0" name=""/>
        <dsp:cNvSpPr/>
      </dsp:nvSpPr>
      <dsp:spPr>
        <a:xfrm>
          <a:off x="1213522" y="2627120"/>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90000"/>
            </a:lnSpc>
            <a:spcBef>
              <a:spcPct val="0"/>
            </a:spcBef>
            <a:spcAft>
              <a:spcPct val="35000"/>
            </a:spcAft>
            <a:buNone/>
          </a:pPr>
          <a:r>
            <a:rPr lang="en-US" sz="2500" kern="1200"/>
            <a:t>Project  Members</a:t>
          </a:r>
        </a:p>
      </dsp:txBody>
      <dsp:txXfrm>
        <a:off x="1213522" y="2627120"/>
        <a:ext cx="9816427" cy="1050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38C8-C042-4A71-AC1F-2A618D3428A4}">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8FDF4-E5F8-45DE-B6E9-D0076376FA5B}">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8979B-8B83-4A0E-98B5-562C81703EB7}">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What is FCFS?</a:t>
          </a:r>
        </a:p>
      </dsp:txBody>
      <dsp:txXfrm>
        <a:off x="905091" y="3679"/>
        <a:ext cx="6107278" cy="783628"/>
      </dsp:txXfrm>
    </dsp:sp>
    <dsp:sp modelId="{560607DB-2BB7-4DC0-88FC-D02C1AC43B6F}">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41BC6-17E0-4D2B-91DA-C8E5708143F5}">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7164FE-97F1-4000-A594-2D56B587C69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Why is FCFS scheduling algorithm useful?</a:t>
          </a:r>
        </a:p>
      </dsp:txBody>
      <dsp:txXfrm>
        <a:off x="905091" y="983215"/>
        <a:ext cx="6107278" cy="783628"/>
      </dsp:txXfrm>
    </dsp:sp>
    <dsp:sp modelId="{CCBC0425-9835-49C3-802C-A45AA3B34F3C}">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02AC0-F0EA-4BE2-8465-511365DF237C}">
      <dsp:nvSpPr>
        <dsp:cNvPr id="0" name=""/>
        <dsp:cNvSpPr/>
      </dsp:nvSpPr>
      <dsp:spPr>
        <a:xfrm>
          <a:off x="237047" y="2139067"/>
          <a:ext cx="430995" cy="43099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6B1705-F4D2-40DE-ABF6-7451B5D968B5}">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Some disadvantages of FCFS scheduling</a:t>
          </a:r>
        </a:p>
      </dsp:txBody>
      <dsp:txXfrm>
        <a:off x="905091" y="1962751"/>
        <a:ext cx="6107278" cy="783628"/>
      </dsp:txXfrm>
    </dsp:sp>
    <dsp:sp modelId="{C7E37E3E-50C6-4220-BE42-FFF555CA3686}">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8C376F-B2E7-4E2A-B079-98288981CBD8}">
      <dsp:nvSpPr>
        <dsp:cNvPr id="0" name=""/>
        <dsp:cNvSpPr/>
      </dsp:nvSpPr>
      <dsp:spPr>
        <a:xfrm>
          <a:off x="237047" y="3118603"/>
          <a:ext cx="430995" cy="43099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4E1B09-AF7D-458C-A3D9-8C7509986949}">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FCFS implementation using C++</a:t>
          </a:r>
        </a:p>
      </dsp:txBody>
      <dsp:txXfrm>
        <a:off x="905091" y="2942287"/>
        <a:ext cx="6107278" cy="783628"/>
      </dsp:txXfrm>
    </dsp:sp>
    <dsp:sp modelId="{C091D0EB-E14D-4972-93CF-060396E13D68}">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B464E-C50D-4355-ADA2-258A3FA5266B}">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AA8DA5-3210-47DC-AB27-007B5982F7DF}">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Output sample</a:t>
          </a:r>
        </a:p>
      </dsp:txBody>
      <dsp:txXfrm>
        <a:off x="905091" y="3921823"/>
        <a:ext cx="6107278" cy="783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38C8-C042-4A71-AC1F-2A618D3428A4}">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8FDF4-E5F8-45DE-B6E9-D0076376FA5B}">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8979B-8B83-4A0E-98B5-562C81703EB7}">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w Cen MT"/>
            </a:rPr>
            <a:t>What is LRU Page Replacement Algorithm?</a:t>
          </a:r>
          <a:endParaRPr lang="en-US" sz="1900" kern="1200" dirty="0"/>
        </a:p>
      </dsp:txBody>
      <dsp:txXfrm>
        <a:off x="905091" y="3679"/>
        <a:ext cx="6107278" cy="783628"/>
      </dsp:txXfrm>
    </dsp:sp>
    <dsp:sp modelId="{560607DB-2BB7-4DC0-88FC-D02C1AC43B6F}">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41BC6-17E0-4D2B-91DA-C8E5708143F5}">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7164FE-97F1-4000-A594-2D56B587C69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Advantages of LRU</a:t>
          </a:r>
        </a:p>
      </dsp:txBody>
      <dsp:txXfrm>
        <a:off x="905091" y="983215"/>
        <a:ext cx="6107278" cy="783628"/>
      </dsp:txXfrm>
    </dsp:sp>
    <dsp:sp modelId="{CCBC0425-9835-49C3-802C-A45AA3B34F3C}">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02AC0-F0EA-4BE2-8465-511365DF237C}">
      <dsp:nvSpPr>
        <dsp:cNvPr id="0" name=""/>
        <dsp:cNvSpPr/>
      </dsp:nvSpPr>
      <dsp:spPr>
        <a:xfrm>
          <a:off x="237047" y="2139067"/>
          <a:ext cx="430995" cy="43099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6B1705-F4D2-40DE-ABF6-7451B5D968B5}">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Disadvantages of LRU</a:t>
          </a:r>
        </a:p>
      </dsp:txBody>
      <dsp:txXfrm>
        <a:off x="905091" y="1962751"/>
        <a:ext cx="6107278" cy="783628"/>
      </dsp:txXfrm>
    </dsp:sp>
    <dsp:sp modelId="{C7E37E3E-50C6-4220-BE42-FFF555CA3686}">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8C376F-B2E7-4E2A-B079-98288981CBD8}">
      <dsp:nvSpPr>
        <dsp:cNvPr id="0" name=""/>
        <dsp:cNvSpPr/>
      </dsp:nvSpPr>
      <dsp:spPr>
        <a:xfrm>
          <a:off x="237047" y="3118603"/>
          <a:ext cx="430995" cy="43099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4E1B09-AF7D-458C-A3D9-8C7509986949}">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LRU implementation using C++</a:t>
          </a:r>
        </a:p>
      </dsp:txBody>
      <dsp:txXfrm>
        <a:off x="905091" y="2942287"/>
        <a:ext cx="6107278" cy="783628"/>
      </dsp:txXfrm>
    </dsp:sp>
    <dsp:sp modelId="{C091D0EB-E14D-4972-93CF-060396E13D68}">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B464E-C50D-4355-ADA2-258A3FA5266B}">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AA8DA5-3210-47DC-AB27-007B5982F7DF}">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Output sample</a:t>
          </a:r>
        </a:p>
      </dsp:txBody>
      <dsp:txXfrm>
        <a:off x="905091" y="3921823"/>
        <a:ext cx="6107278" cy="7836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03-Jan-22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03-Jan-22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03-Jan-22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03-Jan-22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03-Jan-22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03-Jan-22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03-Jan-22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03-Jan-22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03-Jan-22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03-Jan-22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03-Jan-22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4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03-Jan-22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5th-sem-OS-tut/FCFS-LR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pxhere.com/en/photo/1059035"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135602" TargetMode="External"/><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02" t="9091" r="14365" b="-1"/>
          <a:stretch/>
        </p:blipFill>
        <p:spPr>
          <a:xfrm>
            <a:off x="8898" y="10"/>
            <a:ext cx="12191980" cy="6857990"/>
          </a:xfrm>
          <a:prstGeom prst="rect">
            <a:avLst/>
          </a:prstGeom>
        </p:spPr>
      </p:pic>
      <p:grpSp>
        <p:nvGrpSpPr>
          <p:cNvPr id="38" name="Group 37">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9" name="Rectangle 38">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4200" y="2142067"/>
            <a:ext cx="3412067" cy="2971801"/>
          </a:xfrm>
        </p:spPr>
        <p:txBody>
          <a:bodyPr>
            <a:normAutofit fontScale="90000"/>
          </a:bodyPr>
          <a:lstStyle/>
          <a:p>
            <a:br>
              <a:rPr lang="en-US" dirty="0">
                <a:solidFill>
                  <a:schemeClr val="bg1"/>
                </a:solidFill>
              </a:rPr>
            </a:br>
            <a:r>
              <a:rPr lang="en-US" dirty="0" err="1">
                <a:solidFill>
                  <a:schemeClr val="bg1"/>
                </a:solidFill>
              </a:rPr>
              <a:t>fcfs</a:t>
            </a:r>
            <a:r>
              <a:rPr lang="en-US" dirty="0">
                <a:solidFill>
                  <a:schemeClr val="bg1"/>
                </a:solidFill>
              </a:rPr>
              <a:t> scheduling &amp; </a:t>
            </a:r>
            <a:br>
              <a:rPr lang="en-US" dirty="0">
                <a:solidFill>
                  <a:schemeClr val="bg1"/>
                </a:solidFill>
              </a:rPr>
            </a:br>
            <a:r>
              <a:rPr lang="en-US" dirty="0" err="1">
                <a:solidFill>
                  <a:schemeClr val="bg1"/>
                </a:solidFill>
              </a:rPr>
              <a:t>lru</a:t>
            </a:r>
            <a:r>
              <a:rPr lang="en-US" dirty="0">
                <a:solidFill>
                  <a:schemeClr val="bg1"/>
                </a:solidFill>
              </a:rPr>
              <a:t> page replacement</a:t>
            </a:r>
            <a:br>
              <a:rPr lang="en-US" dirty="0">
                <a:solidFill>
                  <a:schemeClr val="bg1"/>
                </a:solidFill>
              </a:rPr>
            </a:br>
            <a:r>
              <a:rPr lang="en-US" dirty="0">
                <a:solidFill>
                  <a:schemeClr val="bg1"/>
                </a:solidFill>
              </a:rPr>
              <a:t>algorithm</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4200" y="5145513"/>
            <a:ext cx="3412067" cy="738820"/>
          </a:xfrm>
        </p:spPr>
        <p:txBody>
          <a:bodyPr>
            <a:normAutofit fontScale="92500" lnSpcReduction="10000"/>
          </a:bodyPr>
          <a:lstStyle/>
          <a:p>
            <a:r>
              <a:rPr lang="en-US" dirty="0">
                <a:solidFill>
                  <a:srgbClr val="75E4F7"/>
                </a:solidFill>
              </a:rPr>
              <a:t>By: </a:t>
            </a:r>
            <a:br>
              <a:rPr lang="en-US" dirty="0">
                <a:solidFill>
                  <a:srgbClr val="75E4F7"/>
                </a:solidFill>
              </a:rPr>
            </a:br>
            <a:r>
              <a:rPr lang="en-US" dirty="0">
                <a:solidFill>
                  <a:srgbClr val="75E4F7"/>
                </a:solidFill>
              </a:rPr>
              <a:t>Sathkeerthi y Agnihothri </a:t>
            </a:r>
            <a:br>
              <a:rPr lang="en-US" dirty="0">
                <a:solidFill>
                  <a:srgbClr val="75E4F7"/>
                </a:solidFill>
              </a:rPr>
            </a:br>
            <a:r>
              <a:rPr lang="en-US" dirty="0">
                <a:solidFill>
                  <a:srgbClr val="75E4F7"/>
                </a:solidFill>
              </a:rPr>
              <a:t>&amp; </a:t>
            </a:r>
            <a:r>
              <a:rPr lang="en-US" dirty="0" err="1">
                <a:solidFill>
                  <a:srgbClr val="75E4F7"/>
                </a:solidFill>
              </a:rPr>
              <a:t>shyam</a:t>
            </a:r>
            <a:r>
              <a:rPr lang="en-US" dirty="0">
                <a:solidFill>
                  <a:srgbClr val="75E4F7"/>
                </a:solidFill>
              </a:rPr>
              <a:t> prasad m</a:t>
            </a:r>
          </a:p>
        </p:txBody>
      </p:sp>
      <p:sp>
        <p:nvSpPr>
          <p:cNvPr id="12" name="TextBox 11">
            <a:extLst>
              <a:ext uri="{FF2B5EF4-FFF2-40B4-BE49-F238E27FC236}">
                <a16:creationId xmlns:a16="http://schemas.microsoft.com/office/drawing/2014/main" id="{65C3107F-2E3A-47ED-9853-B8A277793A73}"/>
              </a:ext>
            </a:extLst>
          </p:cNvPr>
          <p:cNvSpPr txBox="1"/>
          <p:nvPr/>
        </p:nvSpPr>
        <p:spPr>
          <a:xfrm>
            <a:off x="4966855" y="5757163"/>
            <a:ext cx="6355080" cy="548640"/>
          </a:xfrm>
          <a:prstGeom prst="rect">
            <a:avLst/>
          </a:prstGeom>
          <a:solidFill>
            <a:srgbClr val="1B3463"/>
          </a:solidFill>
        </p:spPr>
        <p:txBody>
          <a:bodyPr wrap="square">
            <a:spAutoFit/>
          </a:bodyPr>
          <a:lstStyle/>
          <a:p>
            <a:r>
              <a:rPr lang="en-US" dirty="0">
                <a:solidFill>
                  <a:srgbClr val="FFFEFF"/>
                </a:solidFill>
              </a:rPr>
              <a:t> </a:t>
            </a:r>
            <a:endParaRPr lang="en-IN" dirty="0"/>
          </a:p>
        </p:txBody>
      </p:sp>
      <p:sp>
        <p:nvSpPr>
          <p:cNvPr id="10" name="TextBox 9">
            <a:extLst>
              <a:ext uri="{FF2B5EF4-FFF2-40B4-BE49-F238E27FC236}">
                <a16:creationId xmlns:a16="http://schemas.microsoft.com/office/drawing/2014/main" id="{52BA4B2C-8721-4C7A-AD3A-B9169B995602}"/>
              </a:ext>
            </a:extLst>
          </p:cNvPr>
          <p:cNvSpPr txBox="1"/>
          <p:nvPr/>
        </p:nvSpPr>
        <p:spPr>
          <a:xfrm>
            <a:off x="5081156" y="5846817"/>
            <a:ext cx="6169890" cy="369332"/>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a:spAutoFit/>
          </a:bodyPr>
          <a:lstStyle/>
          <a:p>
            <a:r>
              <a:rPr lang="en-US" dirty="0">
                <a:solidFill>
                  <a:srgbClr val="FFFEFF"/>
                </a:solidFill>
              </a:rPr>
              <a:t>GITHUB Link : </a:t>
            </a:r>
            <a:r>
              <a:rPr lang="en-US" dirty="0">
                <a:solidFill>
                  <a:srgbClr val="75E4F7"/>
                </a:solidFill>
                <a:ea typeface="+mj-lt"/>
                <a:cs typeface="+mj-lt"/>
                <a:hlinkClick r:id="rId4">
                  <a:extLst>
                    <a:ext uri="{A12FA001-AC4F-418D-AE19-62706E023703}">
                      <ahyp:hlinkClr xmlns:ahyp="http://schemas.microsoft.com/office/drawing/2018/hyperlinkcolor" val="tx"/>
                    </a:ext>
                  </a:extLst>
                </a:hlinkClick>
              </a:rPr>
              <a:t>https://github.com/5th-sem-OS-tut/FCFS-LRU</a:t>
            </a:r>
            <a:endParaRPr lang="en-IN" dirty="0">
              <a:solidFill>
                <a:srgbClr val="75E4F7"/>
              </a:solidFill>
            </a:endParaRPr>
          </a:p>
        </p:txBody>
      </p:sp>
    </p:spTree>
    <p:extLst>
      <p:ext uri="{BB962C8B-B14F-4D97-AF65-F5344CB8AC3E}">
        <p14:creationId xmlns:p14="http://schemas.microsoft.com/office/powerpoint/2010/main" val="14877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par>
                          <p:cTn id="11" fill="hold">
                            <p:stCondLst>
                              <p:cond delay="17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E47317D-9DA6-4BB3-ACDA-BE5979F9693D}"/>
              </a:ext>
            </a:extLst>
          </p:cNvPr>
          <p:cNvSpPr>
            <a:spLocks noGrp="1"/>
          </p:cNvSpPr>
          <p:nvPr>
            <p:ph idx="1"/>
          </p:nvPr>
        </p:nvSpPr>
        <p:spPr>
          <a:xfrm>
            <a:off x="6755769" y="755374"/>
            <a:ext cx="4855037" cy="5734878"/>
          </a:xfrm>
          <a:solidFill>
            <a:srgbClr val="1A3260"/>
          </a:solidFill>
          <a:ln/>
        </p:spPr>
        <p:style>
          <a:lnRef idx="2">
            <a:schemeClr val="accent3"/>
          </a:lnRef>
          <a:fillRef idx="1">
            <a:schemeClr val="lt1"/>
          </a:fillRef>
          <a:effectRef idx="0">
            <a:schemeClr val="accent3"/>
          </a:effectRef>
          <a:fontRef idx="minor">
            <a:schemeClr val="dk1"/>
          </a:fontRef>
        </p:style>
        <p:txBody>
          <a:bodyPr anchor="ctr">
            <a:noAutofit/>
          </a:bodyPr>
          <a:lstStyle/>
          <a:p>
            <a:pPr marL="0" indent="0">
              <a:buNone/>
            </a:pPr>
            <a:r>
              <a:rPr lang="en-US" sz="1400" dirty="0">
                <a:solidFill>
                  <a:srgbClr val="C792EA"/>
                </a:solidFill>
                <a:latin typeface="Consolas Ligaturized" panose="020B0609020204030204" pitchFamily="50" charset="0"/>
              </a:rPr>
              <a:t>int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main</a:t>
            </a:r>
            <a:r>
              <a:rPr lang="en-US" sz="1400" dirty="0">
                <a:solidFill>
                  <a:srgbClr val="D6DEEB"/>
                </a:solidFill>
                <a:latin typeface="Consolas Ligaturized" panose="020B0609020204030204" pitchFamily="50" charset="0"/>
              </a:rPr>
              <a:t>()</a:t>
            </a:r>
          </a:p>
          <a:p>
            <a:pPr marL="0" indent="0">
              <a:buNone/>
            </a:pPr>
            <a:r>
              <a:rPr lang="en-US" sz="1400" dirty="0">
                <a:solidFill>
                  <a:srgbClr val="D6DEEB"/>
                </a:solidFill>
                <a:latin typeface="Consolas Ligaturized" panose="020B0609020204030204" pitchFamily="50" charset="0"/>
              </a:rPr>
              <a:t>{</a:t>
            </a:r>
            <a:br>
              <a:rPr lang="en-US" sz="1400" dirty="0">
                <a:solidFill>
                  <a:srgbClr val="D6DEEB"/>
                </a:solidFill>
                <a:latin typeface="Consolas Ligaturized" panose="020B0609020204030204" pitchFamily="50" charset="0"/>
              </a:rPr>
            </a:br>
            <a:r>
              <a:rPr lang="en-US" sz="1400" dirty="0">
                <a:solidFill>
                  <a:srgbClr val="D6DEEB"/>
                </a:solidFill>
                <a:latin typeface="Consolas Ligaturized" panose="020B0609020204030204" pitchFamily="50" charset="0"/>
              </a:rPr>
              <a:t>    </a:t>
            </a:r>
            <a:r>
              <a:rPr lang="en-US" sz="1400" dirty="0">
                <a:solidFill>
                  <a:srgbClr val="C5E478"/>
                </a:solidFill>
                <a:latin typeface="Consolas Ligaturized" panose="020B0609020204030204" pitchFamily="50" charset="0"/>
              </a:rPr>
              <a:t>Schedule</a:t>
            </a:r>
            <a:r>
              <a:rPr lang="en-US" sz="1400" dirty="0">
                <a:solidFill>
                  <a:srgbClr val="D6DEEB"/>
                </a:solidFill>
                <a:latin typeface="Consolas Ligaturized" panose="020B0609020204030204" pitchFamily="50" charset="0"/>
              </a:rPr>
              <a:t> </a:t>
            </a:r>
            <a:r>
              <a:rPr lang="en-US" sz="1400" dirty="0">
                <a:solidFill>
                  <a:srgbClr val="C5E478"/>
                </a:solidFill>
                <a:latin typeface="Consolas Ligaturized" panose="020B0609020204030204" pitchFamily="50" charset="0"/>
              </a:rPr>
              <a:t>process</a:t>
            </a:r>
            <a:r>
              <a:rPr lang="en-US" sz="1400" dirty="0">
                <a:solidFill>
                  <a:srgbClr val="D6DEEB"/>
                </a:solidFill>
                <a:latin typeface="Consolas Ligaturized" panose="020B0609020204030204" pitchFamily="50" charset="0"/>
              </a:rPr>
              <a:t>[</a:t>
            </a:r>
            <a:r>
              <a:rPr lang="en-US" sz="1400" dirty="0">
                <a:solidFill>
                  <a:srgbClr val="F78C6C"/>
                </a:solidFill>
                <a:latin typeface="Consolas Ligaturized" panose="020B0609020204030204" pitchFamily="50" charset="0"/>
              </a:rPr>
              <a:t>100</a:t>
            </a:r>
            <a:r>
              <a:rPr lang="en-US" sz="1400" dirty="0">
                <a:solidFill>
                  <a:srgbClr val="D6DEEB"/>
                </a:solidFill>
                <a:latin typeface="Consolas Ligaturized" panose="020B0609020204030204" pitchFamily="50" charset="0"/>
              </a:rPr>
              <a:t>];</a:t>
            </a:r>
          </a:p>
          <a:p>
            <a:pPr marL="0" indent="0">
              <a:buNone/>
            </a:pPr>
            <a:r>
              <a:rPr lang="en-US" sz="1400" i="1" dirty="0">
                <a:solidFill>
                  <a:srgbClr val="637777"/>
                </a:solidFill>
                <a:latin typeface="Consolas Ligaturized" panose="020B0609020204030204" pitchFamily="50" charset="0"/>
              </a:rPr>
              <a:t>    </a:t>
            </a:r>
            <a:r>
              <a:rPr lang="en-US" sz="1400" dirty="0">
                <a:solidFill>
                  <a:srgbClr val="637777"/>
                </a:solidFill>
                <a:latin typeface="Consolas Ligaturized" panose="020B0609020204030204" pitchFamily="50" charset="0"/>
              </a:rPr>
              <a:t>//</a:t>
            </a:r>
            <a:r>
              <a:rPr lang="en-US" sz="1400" i="1" dirty="0">
                <a:solidFill>
                  <a:srgbClr val="637777"/>
                </a:solidFill>
                <a:latin typeface="Consolas Ligaturized" panose="020B0609020204030204" pitchFamily="50" charset="0"/>
              </a:rPr>
              <a:t>An array of Processes</a:t>
            </a:r>
            <a:br>
              <a:rPr lang="en-US" sz="1400" dirty="0">
                <a:solidFill>
                  <a:srgbClr val="D6DEEB"/>
                </a:solidFill>
                <a:latin typeface="Consolas Ligaturized" panose="020B0609020204030204" pitchFamily="50" charset="0"/>
              </a:rPr>
            </a:br>
            <a:r>
              <a:rPr lang="en-US" sz="1400" dirty="0">
                <a:solidFill>
                  <a:srgbClr val="D6DEEB"/>
                </a:solidFill>
                <a:latin typeface="Consolas Ligaturized" panose="020B0609020204030204" pitchFamily="50" charset="0"/>
              </a:rPr>
              <a:t>    </a:t>
            </a:r>
            <a:r>
              <a:rPr lang="en-US" sz="1400" dirty="0">
                <a:solidFill>
                  <a:srgbClr val="C792EA"/>
                </a:solidFill>
                <a:latin typeface="Consolas Ligaturized" panose="020B0609020204030204" pitchFamily="50" charset="0"/>
              </a:rPr>
              <a:t>int</a:t>
            </a:r>
            <a:r>
              <a:rPr lang="en-US" sz="1400" dirty="0">
                <a:solidFill>
                  <a:srgbClr val="D6DEEB"/>
                </a:solidFill>
                <a:latin typeface="Consolas Ligaturized" panose="020B0609020204030204" pitchFamily="50" charset="0"/>
              </a:rPr>
              <a:t> </a:t>
            </a:r>
            <a:r>
              <a:rPr lang="en-US" sz="1400" dirty="0" err="1">
                <a:solidFill>
                  <a:srgbClr val="C5E478"/>
                </a:solidFill>
                <a:latin typeface="Consolas Ligaturized" panose="020B0609020204030204" pitchFamily="50" charset="0"/>
              </a:rPr>
              <a:t>cpunon</a:t>
            </a:r>
            <a:r>
              <a:rPr lang="en-US" sz="1400" dirty="0">
                <a:solidFill>
                  <a:srgbClr val="C792EA"/>
                </a:solidFill>
                <a:latin typeface="Consolas Ligaturized" panose="020B0609020204030204" pitchFamily="50" charset="0"/>
              </a:rPr>
              <a:t>=</a:t>
            </a:r>
            <a:r>
              <a:rPr lang="en-US" sz="1400" dirty="0">
                <a:solidFill>
                  <a:srgbClr val="F78C6C"/>
                </a:solidFill>
                <a:latin typeface="Consolas Ligaturized" panose="020B0609020204030204" pitchFamily="50" charset="0"/>
              </a:rPr>
              <a:t>0</a:t>
            </a:r>
            <a:r>
              <a:rPr lang="en-US" sz="1400" dirty="0">
                <a:solidFill>
                  <a:srgbClr val="D6DEEB"/>
                </a:solidFill>
                <a:latin typeface="Consolas Ligaturized" panose="020B0609020204030204" pitchFamily="50" charset="0"/>
              </a:rPr>
              <a:t>;</a:t>
            </a:r>
            <a:br>
              <a:rPr lang="en-US" sz="1400" dirty="0">
                <a:solidFill>
                  <a:srgbClr val="D6DEEB"/>
                </a:solidFill>
                <a:latin typeface="Consolas Ligaturized" panose="020B0609020204030204" pitchFamily="50" charset="0"/>
              </a:rPr>
            </a:br>
            <a:r>
              <a:rPr lang="en-US" sz="1400" dirty="0">
                <a:solidFill>
                  <a:srgbClr val="D6DEEB"/>
                </a:solidFill>
                <a:latin typeface="Consolas Ligaturized" panose="020B0609020204030204" pitchFamily="50" charset="0"/>
              </a:rPr>
              <a:t>    </a:t>
            </a:r>
            <a:r>
              <a:rPr lang="en-US" sz="1400" dirty="0">
                <a:solidFill>
                  <a:srgbClr val="C792EA"/>
                </a:solidFill>
                <a:latin typeface="Consolas Ligaturized" panose="020B0609020204030204" pitchFamily="50" charset="0"/>
              </a:rPr>
              <a:t>int</a:t>
            </a:r>
            <a:r>
              <a:rPr lang="en-US" sz="1400" dirty="0">
                <a:solidFill>
                  <a:srgbClr val="D6DEEB"/>
                </a:solidFill>
                <a:latin typeface="Consolas Ligaturized" panose="020B0609020204030204" pitchFamily="50" charset="0"/>
              </a:rPr>
              <a:t> </a:t>
            </a:r>
            <a:r>
              <a:rPr lang="en-US" sz="1400" dirty="0" err="1">
                <a:solidFill>
                  <a:srgbClr val="C5E478"/>
                </a:solidFill>
                <a:latin typeface="Consolas Ligaturized" panose="020B0609020204030204" pitchFamily="50" charset="0"/>
              </a:rPr>
              <a:t>n</a:t>
            </a:r>
            <a:r>
              <a:rPr lang="en-US" sz="1400" dirty="0" err="1">
                <a:solidFill>
                  <a:srgbClr val="D6DEEB"/>
                </a:solidFill>
                <a:latin typeface="Consolas Ligaturized" panose="020B0609020204030204" pitchFamily="50" charset="0"/>
              </a:rPr>
              <a:t>,</a:t>
            </a:r>
            <a:r>
              <a:rPr lang="en-US" sz="1400" dirty="0" err="1">
                <a:solidFill>
                  <a:srgbClr val="C5E478"/>
                </a:solidFill>
                <a:latin typeface="Consolas Ligaturized" panose="020B0609020204030204" pitchFamily="50" charset="0"/>
              </a:rPr>
              <a:t>i</a:t>
            </a:r>
            <a:r>
              <a:rPr lang="en-US" sz="1400" dirty="0">
                <a:solidFill>
                  <a:srgbClr val="D6DEEB"/>
                </a:solidFill>
                <a:latin typeface="Consolas Ligaturized" panose="020B0609020204030204" pitchFamily="50" charset="0"/>
              </a:rPr>
              <a:t>;</a:t>
            </a:r>
          </a:p>
          <a:p>
            <a:pPr marL="0" indent="0">
              <a:buNone/>
            </a:pPr>
            <a:r>
              <a:rPr lang="en-US" sz="1400" i="1" dirty="0">
                <a:solidFill>
                  <a:srgbClr val="637777"/>
                </a:solidFill>
                <a:latin typeface="Consolas Ligaturized" panose="020B0609020204030204" pitchFamily="50" charset="0"/>
              </a:rPr>
              <a:t>    </a:t>
            </a:r>
            <a:r>
              <a:rPr lang="en-US" sz="1400" dirty="0">
                <a:solidFill>
                  <a:srgbClr val="637777"/>
                </a:solidFill>
                <a:latin typeface="Consolas Ligaturized" panose="020B0609020204030204" pitchFamily="50" charset="0"/>
              </a:rPr>
              <a:t>//</a:t>
            </a:r>
            <a:r>
              <a:rPr lang="en-US" sz="1400" i="1" dirty="0">
                <a:solidFill>
                  <a:srgbClr val="637777"/>
                </a:solidFill>
                <a:latin typeface="Consolas Ligaturized" panose="020B0609020204030204" pitchFamily="50" charset="0"/>
              </a:rPr>
              <a:t>n = number of processes, </a:t>
            </a:r>
            <a:r>
              <a:rPr lang="en-US" sz="1400" i="1" dirty="0" err="1">
                <a:solidFill>
                  <a:srgbClr val="637777"/>
                </a:solidFill>
                <a:latin typeface="Consolas Ligaturized" panose="020B0609020204030204" pitchFamily="50" charset="0"/>
              </a:rPr>
              <a:t>i</a:t>
            </a:r>
            <a:r>
              <a:rPr lang="en-US" sz="1400" i="1" dirty="0">
                <a:solidFill>
                  <a:srgbClr val="637777"/>
                </a:solidFill>
                <a:latin typeface="Consolas Ligaturized" panose="020B0609020204030204" pitchFamily="50" charset="0"/>
              </a:rPr>
              <a:t>= iteration variable</a:t>
            </a:r>
            <a:br>
              <a:rPr lang="en-US" sz="1400" dirty="0">
                <a:solidFill>
                  <a:srgbClr val="D6DEEB"/>
                </a:solidFill>
                <a:latin typeface="Consolas Ligaturized" panose="020B0609020204030204" pitchFamily="50" charset="0"/>
              </a:rPr>
            </a:br>
            <a:r>
              <a:rPr lang="en-US" sz="1400" dirty="0">
                <a:solidFill>
                  <a:srgbClr val="D6DEEB"/>
                </a:solidFill>
                <a:latin typeface="Consolas Ligaturized" panose="020B0609020204030204" pitchFamily="50" charset="0"/>
              </a:rPr>
              <a:t>    </a:t>
            </a:r>
            <a:r>
              <a:rPr lang="en-US" sz="1400" dirty="0">
                <a:solidFill>
                  <a:srgbClr val="C792EA"/>
                </a:solidFill>
                <a:latin typeface="Consolas Ligaturized" panose="020B0609020204030204" pitchFamily="50" charset="0"/>
              </a:rPr>
              <a:t>float</a:t>
            </a:r>
            <a:r>
              <a:rPr lang="en-US" sz="1400" dirty="0">
                <a:solidFill>
                  <a:srgbClr val="D6DEEB"/>
                </a:solidFill>
                <a:latin typeface="Consolas Ligaturized" panose="020B0609020204030204" pitchFamily="50" charset="0"/>
              </a:rPr>
              <a:t> </a:t>
            </a:r>
            <a:r>
              <a:rPr lang="en-US" sz="1400" dirty="0">
                <a:solidFill>
                  <a:srgbClr val="C5E478"/>
                </a:solidFill>
                <a:latin typeface="Consolas Ligaturized" panose="020B0609020204030204" pitchFamily="50" charset="0"/>
              </a:rPr>
              <a:t>percentage</a:t>
            </a:r>
            <a:r>
              <a:rPr lang="en-US" sz="1400" dirty="0">
                <a:solidFill>
                  <a:srgbClr val="D6DEEB"/>
                </a:solidFill>
                <a:latin typeface="Consolas Ligaturized" panose="020B0609020204030204" pitchFamily="50" charset="0"/>
              </a:rPr>
              <a:t>;</a:t>
            </a:r>
          </a:p>
          <a:p>
            <a:pPr marL="0" indent="0">
              <a:buNone/>
            </a:pPr>
            <a:r>
              <a:rPr lang="en-US" sz="1400" dirty="0">
                <a:solidFill>
                  <a:srgbClr val="D6DEEB"/>
                </a:solidFill>
                <a:latin typeface="Consolas Ligaturized" panose="020B0609020204030204" pitchFamily="50" charset="0"/>
              </a:rPr>
              <a:t>    </a:t>
            </a:r>
            <a:r>
              <a:rPr lang="en-US" sz="1400" dirty="0" err="1">
                <a:solidFill>
                  <a:srgbClr val="C5E478"/>
                </a:solidFill>
                <a:latin typeface="Consolas Ligaturized" panose="020B0609020204030204" pitchFamily="50" charset="0"/>
              </a:rPr>
              <a:t>cout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&lt;&lt;</a:t>
            </a:r>
            <a:r>
              <a:rPr lang="en-US" sz="1400" dirty="0">
                <a:solidFill>
                  <a:srgbClr val="D6DEEB"/>
                </a:solidFill>
                <a:latin typeface="Consolas Ligaturized" panose="020B0609020204030204" pitchFamily="50" charset="0"/>
              </a:rPr>
              <a:t> </a:t>
            </a:r>
            <a:r>
              <a:rPr lang="en-US" sz="1400" dirty="0">
                <a:solidFill>
                  <a:srgbClr val="D9F5DD"/>
                </a:solidFill>
                <a:latin typeface="Consolas Ligaturized" panose="020B0609020204030204" pitchFamily="50" charset="0"/>
              </a:rPr>
              <a:t>"</a:t>
            </a:r>
            <a:r>
              <a:rPr lang="en-US" sz="1400" dirty="0">
                <a:solidFill>
                  <a:srgbClr val="ECC48D"/>
                </a:solidFill>
                <a:latin typeface="Consolas Ligaturized" panose="020B0609020204030204" pitchFamily="50" charset="0"/>
              </a:rPr>
              <a:t>------</a:t>
            </a:r>
            <a:r>
              <a:rPr lang="en-US" sz="1400" dirty="0">
                <a:solidFill>
                  <a:srgbClr val="F78C6C"/>
                </a:solidFill>
                <a:latin typeface="Consolas Ligaturized" panose="020B0609020204030204" pitchFamily="50" charset="0"/>
              </a:rPr>
              <a:t>\</a:t>
            </a:r>
            <a:r>
              <a:rPr lang="en-US" sz="1400" dirty="0" err="1">
                <a:solidFill>
                  <a:srgbClr val="F78C6C"/>
                </a:solidFill>
                <a:latin typeface="Consolas Ligaturized" panose="020B0609020204030204" pitchFamily="50" charset="0"/>
              </a:rPr>
              <a:t>n</a:t>
            </a:r>
            <a:r>
              <a:rPr lang="en-US" sz="1400" dirty="0" err="1">
                <a:solidFill>
                  <a:srgbClr val="ECC48D"/>
                </a:solidFill>
                <a:latin typeface="Consolas Ligaturized" panose="020B0609020204030204" pitchFamily="50" charset="0"/>
              </a:rPr>
              <a:t>INPUT</a:t>
            </a:r>
            <a:r>
              <a:rPr lang="en-US" sz="1400" dirty="0">
                <a:solidFill>
                  <a:srgbClr val="F78C6C"/>
                </a:solidFill>
                <a:latin typeface="Consolas Ligaturized" panose="020B0609020204030204" pitchFamily="50" charset="0"/>
              </a:rPr>
              <a:t>\n</a:t>
            </a:r>
            <a:r>
              <a:rPr lang="en-US" sz="1400" dirty="0">
                <a:solidFill>
                  <a:srgbClr val="ECC48D"/>
                </a:solidFill>
                <a:latin typeface="Consolas Ligaturized" panose="020B0609020204030204" pitchFamily="50" charset="0"/>
              </a:rPr>
              <a:t>------</a:t>
            </a:r>
            <a:r>
              <a:rPr lang="en-US" sz="1400" dirty="0">
                <a:solidFill>
                  <a:srgbClr val="D9F5DD"/>
                </a:solidFill>
                <a:latin typeface="Consolas Ligaturized" panose="020B0609020204030204" pitchFamily="50" charset="0"/>
              </a:rPr>
              <a: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&lt;&lt;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flush</a:t>
            </a:r>
            <a:r>
              <a:rPr lang="en-US" sz="1400" dirty="0">
                <a:solidFill>
                  <a:srgbClr val="D6DEEB"/>
                </a:solidFill>
                <a:latin typeface="Consolas Ligaturized" panose="020B0609020204030204" pitchFamily="50" charset="0"/>
              </a:rPr>
              <a:t>;</a:t>
            </a:r>
          </a:p>
          <a:p>
            <a:pPr marL="0" indent="0">
              <a:buNone/>
            </a:pPr>
            <a:r>
              <a:rPr lang="en-US" sz="1400" dirty="0">
                <a:solidFill>
                  <a:srgbClr val="D6DEEB"/>
                </a:solidFill>
                <a:latin typeface="Consolas Ligaturized" panose="020B0609020204030204" pitchFamily="50" charset="0"/>
              </a:rPr>
              <a:t>    </a:t>
            </a:r>
            <a:r>
              <a:rPr lang="en-US" sz="1400" dirty="0" err="1">
                <a:solidFill>
                  <a:srgbClr val="C5E478"/>
                </a:solidFill>
                <a:latin typeface="Consolas Ligaturized" panose="020B0609020204030204" pitchFamily="50" charset="0"/>
              </a:rPr>
              <a:t>cout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&lt;&lt;</a:t>
            </a:r>
            <a:r>
              <a:rPr lang="en-US" sz="1400" dirty="0">
                <a:solidFill>
                  <a:srgbClr val="D6DEEB"/>
                </a:solidFill>
                <a:latin typeface="Consolas Ligaturized" panose="020B0609020204030204" pitchFamily="50" charset="0"/>
              </a:rPr>
              <a:t> </a:t>
            </a:r>
            <a:r>
              <a:rPr lang="en-US" sz="1400" dirty="0">
                <a:solidFill>
                  <a:srgbClr val="D9F5DD"/>
                </a:solidFill>
                <a:latin typeface="Consolas Ligaturized" panose="020B0609020204030204" pitchFamily="50" charset="0"/>
              </a:rPr>
              <a:t>"</a:t>
            </a:r>
            <a:r>
              <a:rPr lang="en-US" sz="1400" dirty="0">
                <a:solidFill>
                  <a:srgbClr val="F78C6C"/>
                </a:solidFill>
                <a:latin typeface="Consolas Ligaturized" panose="020B0609020204030204" pitchFamily="50" charset="0"/>
              </a:rPr>
              <a:t>\</a:t>
            </a:r>
            <a:r>
              <a:rPr lang="en-US" sz="1400" dirty="0" err="1">
                <a:solidFill>
                  <a:srgbClr val="F78C6C"/>
                </a:solidFill>
                <a:latin typeface="Consolas Ligaturized" panose="020B0609020204030204" pitchFamily="50" charset="0"/>
              </a:rPr>
              <a:t>n</a:t>
            </a:r>
            <a:r>
              <a:rPr lang="en-US" sz="1400" dirty="0" err="1">
                <a:solidFill>
                  <a:srgbClr val="ECC48D"/>
                </a:solidFill>
                <a:latin typeface="Consolas Ligaturized" panose="020B0609020204030204" pitchFamily="50" charset="0"/>
              </a:rPr>
              <a:t>Enter</a:t>
            </a:r>
            <a:r>
              <a:rPr lang="en-US" sz="1400" dirty="0">
                <a:solidFill>
                  <a:srgbClr val="ECC48D"/>
                </a:solidFill>
                <a:latin typeface="Consolas Ligaturized" panose="020B0609020204030204" pitchFamily="50" charset="0"/>
              </a:rPr>
              <a:t> the number of processes: </a:t>
            </a:r>
            <a:r>
              <a:rPr lang="en-US" sz="1400" dirty="0">
                <a:solidFill>
                  <a:srgbClr val="D9F5DD"/>
                </a:solidFill>
                <a:latin typeface="Consolas Ligaturized" panose="020B0609020204030204" pitchFamily="50" charset="0"/>
              </a:rPr>
              <a: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&lt;&lt;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flush</a:t>
            </a:r>
            <a:r>
              <a:rPr lang="en-US" sz="1400" dirty="0">
                <a:solidFill>
                  <a:srgbClr val="D6DEEB"/>
                </a:solidFill>
                <a:latin typeface="Consolas Ligaturized" panose="020B0609020204030204" pitchFamily="50" charset="0"/>
              </a:rPr>
              <a:t>;</a:t>
            </a:r>
          </a:p>
          <a:p>
            <a:pPr marL="0" indent="0">
              <a:buNone/>
            </a:pPr>
            <a:r>
              <a:rPr lang="en-US" sz="1400" dirty="0">
                <a:solidFill>
                  <a:srgbClr val="D6DEEB"/>
                </a:solidFill>
                <a:latin typeface="Consolas Ligaturized" panose="020B0609020204030204" pitchFamily="50" charset="0"/>
              </a:rPr>
              <a:t>    </a:t>
            </a:r>
            <a:r>
              <a:rPr lang="en-US" sz="1400" dirty="0" err="1">
                <a:solidFill>
                  <a:srgbClr val="C5E478"/>
                </a:solidFill>
                <a:latin typeface="Consolas Ligaturized" panose="020B0609020204030204" pitchFamily="50" charset="0"/>
              </a:rPr>
              <a:t>cin</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&gt;&gt;</a:t>
            </a:r>
            <a:r>
              <a:rPr lang="en-US" sz="1400" dirty="0">
                <a:solidFill>
                  <a:srgbClr val="D6DEEB"/>
                </a:solidFill>
                <a:latin typeface="Consolas Ligaturized" panose="020B0609020204030204" pitchFamily="50" charset="0"/>
              </a:rPr>
              <a:t> </a:t>
            </a:r>
            <a:r>
              <a:rPr lang="en-US" sz="1400" dirty="0">
                <a:solidFill>
                  <a:srgbClr val="C5E478"/>
                </a:solidFill>
                <a:latin typeface="Consolas Ligaturized" panose="020B0609020204030204" pitchFamily="50" charset="0"/>
              </a:rPr>
              <a:t>n</a:t>
            </a:r>
            <a:r>
              <a:rPr lang="en-US" sz="1400" dirty="0">
                <a:solidFill>
                  <a:srgbClr val="D6DEEB"/>
                </a:solidFill>
                <a:latin typeface="Consolas Ligaturized" panose="020B0609020204030204" pitchFamily="50" charset="0"/>
              </a:rPr>
              <a:t>;</a:t>
            </a:r>
            <a:br>
              <a:rPr lang="en-US" sz="1400" dirty="0">
                <a:solidFill>
                  <a:srgbClr val="D6DEEB"/>
                </a:solidFill>
                <a:latin typeface="Consolas Ligaturized" panose="020B0609020204030204" pitchFamily="50" charset="0"/>
              </a:rPr>
            </a:br>
            <a:r>
              <a:rPr lang="en-US" sz="1400" dirty="0">
                <a:solidFill>
                  <a:srgbClr val="D6DEEB"/>
                </a:solidFill>
                <a:latin typeface="Consolas Ligaturized" panose="020B0609020204030204" pitchFamily="50" charset="0"/>
              </a:rPr>
              <a:t>    </a:t>
            </a:r>
            <a:r>
              <a:rPr lang="en-US" sz="1400" dirty="0" err="1">
                <a:solidFill>
                  <a:srgbClr val="C5E478"/>
                </a:solidFill>
                <a:latin typeface="Consolas Ligaturized" panose="020B0609020204030204" pitchFamily="50" charset="0"/>
              </a:rPr>
              <a:t>cout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&lt;&lt;</a:t>
            </a:r>
            <a:r>
              <a:rPr lang="en-US" sz="1400" dirty="0">
                <a:solidFill>
                  <a:srgbClr val="D6DEEB"/>
                </a:solidFill>
                <a:latin typeface="Consolas Ligaturized" panose="020B0609020204030204" pitchFamily="50" charset="0"/>
              </a:rPr>
              <a:t> </a:t>
            </a:r>
            <a:r>
              <a:rPr lang="en-US" sz="1400" dirty="0">
                <a:solidFill>
                  <a:srgbClr val="D9F5DD"/>
                </a:solidFill>
                <a:latin typeface="Consolas Ligaturized" panose="020B0609020204030204" pitchFamily="50" charset="0"/>
              </a:rPr>
              <a:t>"</a:t>
            </a:r>
            <a:r>
              <a:rPr lang="en-US" sz="1400" dirty="0">
                <a:solidFill>
                  <a:srgbClr val="ECC48D"/>
                </a:solidFill>
                <a:latin typeface="Consolas Ligaturized" panose="020B0609020204030204" pitchFamily="50" charset="0"/>
              </a:rPr>
              <a:t>Enter the Process id, Arrival time and Burst time of the </a:t>
            </a:r>
            <a:r>
              <a:rPr lang="en-US" sz="1400" dirty="0">
                <a:solidFill>
                  <a:srgbClr val="D9F5DD"/>
                </a:solidFill>
                <a:latin typeface="Consolas Ligaturized" panose="020B0609020204030204" pitchFamily="50" charset="0"/>
              </a:rPr>
              <a: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&lt;&lt;</a:t>
            </a:r>
            <a:r>
              <a:rPr lang="en-US" sz="1400" dirty="0">
                <a:solidFill>
                  <a:srgbClr val="D6DEEB"/>
                </a:solidFill>
                <a:latin typeface="Consolas Ligaturized" panose="020B0609020204030204" pitchFamily="50" charset="0"/>
              </a:rPr>
              <a:t> </a:t>
            </a:r>
            <a:r>
              <a:rPr lang="en-US" sz="1400" dirty="0">
                <a:solidFill>
                  <a:srgbClr val="C5E478"/>
                </a:solidFill>
                <a:latin typeface="Consolas Ligaturized" panose="020B0609020204030204" pitchFamily="50" charset="0"/>
              </a:rPr>
              <a:t>n</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&lt;&lt;</a:t>
            </a:r>
            <a:r>
              <a:rPr lang="en-US" sz="1400" dirty="0">
                <a:solidFill>
                  <a:srgbClr val="D6DEEB"/>
                </a:solidFill>
                <a:latin typeface="Consolas Ligaturized" panose="020B0609020204030204" pitchFamily="50" charset="0"/>
              </a:rPr>
              <a:t> </a:t>
            </a:r>
            <a:r>
              <a:rPr lang="en-US" sz="1400" dirty="0">
                <a:solidFill>
                  <a:srgbClr val="D9F5DD"/>
                </a:solidFill>
                <a:latin typeface="Consolas Ligaturized" panose="020B0609020204030204" pitchFamily="50" charset="0"/>
              </a:rPr>
              <a:t>"</a:t>
            </a:r>
            <a:r>
              <a:rPr lang="en-US" sz="1400" dirty="0">
                <a:solidFill>
                  <a:srgbClr val="ECC48D"/>
                </a:solidFill>
                <a:latin typeface="Consolas Ligaturized" panose="020B0609020204030204" pitchFamily="50" charset="0"/>
              </a:rPr>
              <a:t> processes :</a:t>
            </a:r>
            <a:r>
              <a:rPr lang="en-US" sz="1400" dirty="0">
                <a:solidFill>
                  <a:srgbClr val="D9F5DD"/>
                </a:solidFill>
                <a:latin typeface="Consolas Ligaturized" panose="020B0609020204030204" pitchFamily="50" charset="0"/>
              </a:rPr>
              <a:t>"</a:t>
            </a:r>
            <a:r>
              <a:rPr lang="en-US" sz="1400" dirty="0">
                <a:solidFill>
                  <a:srgbClr val="D6DEEB"/>
                </a:solidFill>
                <a:latin typeface="Consolas Ligaturized" panose="020B0609020204030204" pitchFamily="50" charset="0"/>
              </a:rPr>
              <a:t> </a:t>
            </a:r>
            <a:r>
              <a:rPr lang="en-US" sz="1400" i="1" dirty="0">
                <a:solidFill>
                  <a:srgbClr val="82AAFF"/>
                </a:solidFill>
                <a:latin typeface="Consolas Ligaturized" panose="020B0609020204030204" pitchFamily="50" charset="0"/>
              </a:rPr>
              <a:t>&lt;&lt;</a:t>
            </a:r>
            <a:r>
              <a:rPr lang="en-US" sz="1400" dirty="0">
                <a:solidFill>
                  <a:srgbClr val="D6DEEB"/>
                </a:solidFill>
                <a:latin typeface="Consolas Ligaturized" panose="020B0609020204030204" pitchFamily="50" charset="0"/>
              </a:rPr>
              <a:t> </a:t>
            </a:r>
            <a:r>
              <a:rPr lang="en-US" sz="1400" i="1" dirty="0" err="1">
                <a:solidFill>
                  <a:srgbClr val="82AAFF"/>
                </a:solidFill>
                <a:latin typeface="Consolas Ligaturized" panose="020B0609020204030204" pitchFamily="50" charset="0"/>
              </a:rPr>
              <a:t>endl</a:t>
            </a:r>
            <a:r>
              <a:rPr lang="en-US" sz="1400" dirty="0">
                <a:solidFill>
                  <a:srgbClr val="D6DEEB"/>
                </a:solidFill>
                <a:latin typeface="Consolas Ligaturized" panose="020B0609020204030204" pitchFamily="50" charset="0"/>
              </a:rPr>
              <a:t>;</a:t>
            </a:r>
          </a:p>
        </p:txBody>
      </p:sp>
      <p:sp>
        <p:nvSpPr>
          <p:cNvPr id="9" name="Content Placeholder 2">
            <a:extLst>
              <a:ext uri="{FF2B5EF4-FFF2-40B4-BE49-F238E27FC236}">
                <a16:creationId xmlns:a16="http://schemas.microsoft.com/office/drawing/2014/main" id="{74E0699D-194E-46C2-B6CA-399692201C75}"/>
              </a:ext>
            </a:extLst>
          </p:cNvPr>
          <p:cNvSpPr txBox="1">
            <a:spLocks/>
          </p:cNvSpPr>
          <p:nvPr/>
        </p:nvSpPr>
        <p:spPr>
          <a:xfrm>
            <a:off x="642579" y="847822"/>
            <a:ext cx="4855037" cy="5734878"/>
          </a:xfrm>
          <a:prstGeom prst="rect">
            <a:avLst/>
          </a:prstGeom>
          <a:solidFill>
            <a:srgbClr val="1A3260"/>
          </a:solidFill>
          <a:ln w="57150">
            <a:noFill/>
          </a:ln>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600" dirty="0">
                <a:solidFill>
                  <a:srgbClr val="C792EA"/>
                </a:solidFill>
                <a:latin typeface="Consolas Ligaturized" panose="020B0609020204030204" pitchFamily="50" charset="0"/>
              </a:rPr>
              <a:t>bool</a:t>
            </a:r>
            <a:r>
              <a:rPr lang="en-US" sz="1600" dirty="0">
                <a:solidFill>
                  <a:srgbClr val="D6DEEB"/>
                </a:solidFill>
                <a:latin typeface="Consolas Ligaturized" panose="020B0609020204030204" pitchFamily="50" charset="0"/>
              </a:rPr>
              <a:t> </a:t>
            </a:r>
            <a:r>
              <a:rPr lang="en-US" sz="1600" i="1" dirty="0">
                <a:solidFill>
                  <a:srgbClr val="82AAFF"/>
                </a:solidFill>
                <a:latin typeface="Consolas Ligaturized" panose="020B0609020204030204" pitchFamily="50" charset="0"/>
              </a:rPr>
              <a:t>compare</a:t>
            </a:r>
            <a:r>
              <a:rPr lang="en-US" sz="1600" dirty="0">
                <a:solidFill>
                  <a:srgbClr val="D6DEEB"/>
                </a:solidFill>
                <a:latin typeface="Consolas Ligaturized" panose="020B0609020204030204" pitchFamily="50" charset="0"/>
              </a:rPr>
              <a:t>(Schedule </a:t>
            </a:r>
            <a:r>
              <a:rPr lang="en-US" sz="1600" dirty="0">
                <a:solidFill>
                  <a:srgbClr val="D7DBE0"/>
                </a:solidFill>
                <a:latin typeface="Consolas Ligaturized" panose="020B0609020204030204" pitchFamily="50" charset="0"/>
              </a:rPr>
              <a:t>p1</a:t>
            </a:r>
            <a:r>
              <a:rPr lang="en-US" sz="1600" dirty="0">
                <a:solidFill>
                  <a:srgbClr val="D6DEEB"/>
                </a:solidFill>
                <a:latin typeface="Consolas Ligaturized" panose="020B0609020204030204" pitchFamily="50" charset="0"/>
              </a:rPr>
              <a:t>,Schedule </a:t>
            </a:r>
            <a:r>
              <a:rPr lang="en-US" sz="1600" dirty="0">
                <a:solidFill>
                  <a:srgbClr val="D7DBE0"/>
                </a:solidFill>
                <a:latin typeface="Consolas Ligaturized" panose="020B0609020204030204" pitchFamily="50" charset="0"/>
              </a:rPr>
              <a:t>p2</a:t>
            </a:r>
            <a:r>
              <a:rPr lang="en-US" sz="1600" dirty="0">
                <a:solidFill>
                  <a:srgbClr val="D6DEEB"/>
                </a:solidFill>
                <a:latin typeface="Consolas Ligaturized" panose="020B0609020204030204" pitchFamily="50" charset="0"/>
              </a:rPr>
              <a:t>)</a:t>
            </a:r>
          </a:p>
          <a:p>
            <a:pPr marL="0" indent="0">
              <a:buNone/>
            </a:pPr>
            <a:r>
              <a:rPr lang="en-US" sz="1600" dirty="0">
                <a:solidFill>
                  <a:srgbClr val="D6DEEB"/>
                </a:solidFill>
                <a:latin typeface="Consolas Ligaturized" panose="020B0609020204030204" pitchFamily="50" charset="0"/>
              </a:rPr>
              <a:t>{</a:t>
            </a:r>
          </a:p>
          <a:p>
            <a:pPr marL="0" indent="0">
              <a:buNone/>
            </a:pPr>
            <a:r>
              <a:rPr lang="en-US" sz="1600" dirty="0">
                <a:solidFill>
                  <a:srgbClr val="D6DEEB"/>
                </a:solidFill>
                <a:latin typeface="Consolas Ligaturized" panose="020B0609020204030204" pitchFamily="50" charset="0"/>
              </a:rPr>
              <a:t>    </a:t>
            </a:r>
            <a:r>
              <a:rPr lang="en-US" sz="1600" i="1" dirty="0">
                <a:solidFill>
                  <a:srgbClr val="C792EA"/>
                </a:solidFill>
                <a:latin typeface="Consolas Ligaturized" panose="020B0609020204030204" pitchFamily="50" charset="0"/>
              </a:rPr>
              <a:t>return</a:t>
            </a:r>
            <a:r>
              <a:rPr lang="en-US" sz="1600" dirty="0">
                <a:solidFill>
                  <a:srgbClr val="D6DEEB"/>
                </a:solidFill>
                <a:latin typeface="Consolas Ligaturized" panose="020B0609020204030204" pitchFamily="50" charset="0"/>
              </a:rPr>
              <a:t> </a:t>
            </a:r>
            <a:r>
              <a:rPr lang="en-US" sz="1600" dirty="0">
                <a:solidFill>
                  <a:srgbClr val="C5E478"/>
                </a:solidFill>
                <a:latin typeface="Consolas Ligaturized" panose="020B0609020204030204" pitchFamily="50" charset="0"/>
              </a:rPr>
              <a:t>p1</a:t>
            </a:r>
            <a:r>
              <a:rPr lang="en-US" sz="1600" dirty="0">
                <a:solidFill>
                  <a:srgbClr val="D6DEEB"/>
                </a:solidFill>
                <a:latin typeface="Consolas Ligaturized" panose="020B0609020204030204" pitchFamily="50" charset="0"/>
              </a:rPr>
              <a:t>.</a:t>
            </a:r>
            <a:r>
              <a:rPr lang="en-US" sz="1600" dirty="0">
                <a:solidFill>
                  <a:srgbClr val="BAEBE2"/>
                </a:solidFill>
                <a:latin typeface="Consolas Ligaturized" panose="020B0609020204030204" pitchFamily="50" charset="0"/>
              </a:rPr>
              <a:t>artime</a:t>
            </a:r>
            <a:r>
              <a:rPr lang="en-US" sz="1600" dirty="0">
                <a:solidFill>
                  <a:srgbClr val="D6DEEB"/>
                </a:solidFill>
                <a:latin typeface="Consolas Ligaturized" panose="020B0609020204030204" pitchFamily="50" charset="0"/>
              </a:rPr>
              <a:t> </a:t>
            </a:r>
            <a:r>
              <a:rPr lang="en-US" sz="1600" dirty="0">
                <a:solidFill>
                  <a:srgbClr val="C792EA"/>
                </a:solidFill>
                <a:latin typeface="Consolas Ligaturized" panose="020B0609020204030204" pitchFamily="50" charset="0"/>
              </a:rPr>
              <a:t>&lt;</a:t>
            </a:r>
            <a:r>
              <a:rPr lang="en-US" sz="1600" dirty="0">
                <a:solidFill>
                  <a:srgbClr val="D6DEEB"/>
                </a:solidFill>
                <a:latin typeface="Consolas Ligaturized" panose="020B0609020204030204" pitchFamily="50" charset="0"/>
              </a:rPr>
              <a:t> </a:t>
            </a:r>
            <a:r>
              <a:rPr lang="en-US" sz="1600" dirty="0">
                <a:solidFill>
                  <a:srgbClr val="C5E478"/>
                </a:solidFill>
                <a:latin typeface="Consolas Ligaturized" panose="020B0609020204030204" pitchFamily="50" charset="0"/>
              </a:rPr>
              <a:t>p2</a:t>
            </a:r>
            <a:r>
              <a:rPr lang="en-US" sz="1600" dirty="0">
                <a:solidFill>
                  <a:srgbClr val="D6DEEB"/>
                </a:solidFill>
                <a:latin typeface="Consolas Ligaturized" panose="020B0609020204030204" pitchFamily="50" charset="0"/>
              </a:rPr>
              <a:t>.</a:t>
            </a:r>
            <a:r>
              <a:rPr lang="en-US" sz="1600" dirty="0">
                <a:solidFill>
                  <a:srgbClr val="BAEBE2"/>
                </a:solidFill>
                <a:latin typeface="Consolas Ligaturized" panose="020B0609020204030204" pitchFamily="50" charset="0"/>
              </a:rPr>
              <a:t>artime</a:t>
            </a:r>
            <a:r>
              <a:rPr lang="en-US" sz="1600" dirty="0">
                <a:solidFill>
                  <a:srgbClr val="D6DEEB"/>
                </a:solidFill>
                <a:latin typeface="Consolas Ligaturized" panose="020B0609020204030204" pitchFamily="50" charset="0"/>
              </a:rPr>
              <a:t>;</a:t>
            </a:r>
          </a:p>
          <a:p>
            <a:pPr marL="0" indent="0">
              <a:buNone/>
            </a:pPr>
            <a:r>
              <a:rPr lang="en-US" sz="1600" i="1" dirty="0">
                <a:solidFill>
                  <a:srgbClr val="637777"/>
                </a:solidFill>
                <a:latin typeface="Consolas Ligaturized" panose="020B0609020204030204" pitchFamily="50" charset="0"/>
              </a:rPr>
              <a:t>    </a:t>
            </a:r>
            <a:r>
              <a:rPr lang="en-US" sz="1600" dirty="0">
                <a:solidFill>
                  <a:srgbClr val="637777"/>
                </a:solidFill>
                <a:latin typeface="Consolas Ligaturized" panose="020B0609020204030204" pitchFamily="50" charset="0"/>
              </a:rPr>
              <a:t>/*</a:t>
            </a:r>
            <a:r>
              <a:rPr lang="en-US" sz="1600" i="1" dirty="0">
                <a:solidFill>
                  <a:srgbClr val="637777"/>
                </a:solidFill>
                <a:latin typeface="Consolas Ligaturized" panose="020B0609020204030204" pitchFamily="50" charset="0"/>
              </a:rPr>
              <a:t> To sort the processes according to the order of their Arrival Times </a:t>
            </a:r>
            <a:r>
              <a:rPr lang="en-US" sz="1600" dirty="0">
                <a:solidFill>
                  <a:srgbClr val="637777"/>
                </a:solidFill>
                <a:latin typeface="Consolas Ligaturized" panose="020B0609020204030204" pitchFamily="50" charset="0"/>
              </a:rPr>
              <a:t>*/</a:t>
            </a:r>
            <a:endParaRPr lang="en-US" sz="1600" dirty="0">
              <a:solidFill>
                <a:srgbClr val="D6DEEB"/>
              </a:solidFill>
              <a:latin typeface="Consolas Ligaturized" panose="020B0609020204030204" pitchFamily="50" charset="0"/>
            </a:endParaRPr>
          </a:p>
          <a:p>
            <a:pPr marL="0" indent="0">
              <a:buNone/>
            </a:pPr>
            <a:r>
              <a:rPr lang="en-US" sz="1600" dirty="0">
                <a:solidFill>
                  <a:srgbClr val="D6DEEB"/>
                </a:solidFill>
                <a:latin typeface="Consolas Ligaturized" panose="020B0609020204030204" pitchFamily="50" charset="0"/>
              </a:rPr>
              <a:t>}</a:t>
            </a:r>
          </a:p>
          <a:p>
            <a:pPr marL="0" indent="0">
              <a:buNone/>
            </a:pPr>
            <a:endParaRPr lang="en-US" sz="1600" dirty="0">
              <a:solidFill>
                <a:srgbClr val="D6DEEB"/>
              </a:solidFill>
              <a:latin typeface="Consolas Ligaturized" panose="020B0609020204030204" pitchFamily="50" charset="0"/>
            </a:endParaRPr>
          </a:p>
          <a:p>
            <a:pPr marL="0" indent="0">
              <a:buNone/>
            </a:pPr>
            <a:r>
              <a:rPr lang="en-US" sz="1600" dirty="0">
                <a:solidFill>
                  <a:srgbClr val="C792EA"/>
                </a:solidFill>
                <a:latin typeface="Consolas Ligaturized" panose="020B0609020204030204" pitchFamily="50" charset="0"/>
              </a:rPr>
              <a:t>bool</a:t>
            </a:r>
            <a:r>
              <a:rPr lang="en-US" sz="1600" dirty="0">
                <a:solidFill>
                  <a:srgbClr val="D6DEEB"/>
                </a:solidFill>
                <a:latin typeface="Consolas Ligaturized" panose="020B0609020204030204" pitchFamily="50" charset="0"/>
              </a:rPr>
              <a:t> </a:t>
            </a:r>
            <a:r>
              <a:rPr lang="en-US" sz="1600" i="1" dirty="0" err="1">
                <a:solidFill>
                  <a:srgbClr val="82AAFF"/>
                </a:solidFill>
                <a:latin typeface="Consolas Ligaturized" panose="020B0609020204030204" pitchFamily="50" charset="0"/>
              </a:rPr>
              <a:t>revind</a:t>
            </a:r>
            <a:r>
              <a:rPr lang="en-US" sz="1600" dirty="0">
                <a:solidFill>
                  <a:srgbClr val="D6DEEB"/>
                </a:solidFill>
                <a:latin typeface="Consolas Ligaturized" panose="020B0609020204030204" pitchFamily="50" charset="0"/>
              </a:rPr>
              <a:t>(Schedule </a:t>
            </a:r>
            <a:r>
              <a:rPr lang="en-US" sz="1600" dirty="0">
                <a:solidFill>
                  <a:srgbClr val="D7DBE0"/>
                </a:solidFill>
                <a:latin typeface="Consolas Ligaturized" panose="020B0609020204030204" pitchFamily="50" charset="0"/>
              </a:rPr>
              <a:t>p1</a:t>
            </a:r>
            <a:r>
              <a:rPr lang="en-US" sz="1600" dirty="0">
                <a:solidFill>
                  <a:srgbClr val="D6DEEB"/>
                </a:solidFill>
                <a:latin typeface="Consolas Ligaturized" panose="020B0609020204030204" pitchFamily="50" charset="0"/>
              </a:rPr>
              <a:t>,Schedule </a:t>
            </a:r>
            <a:r>
              <a:rPr lang="en-US" sz="1600" dirty="0">
                <a:solidFill>
                  <a:srgbClr val="D7DBE0"/>
                </a:solidFill>
                <a:latin typeface="Consolas Ligaturized" panose="020B0609020204030204" pitchFamily="50" charset="0"/>
              </a:rPr>
              <a:t>p2</a:t>
            </a:r>
            <a:r>
              <a:rPr lang="en-US" sz="1600" dirty="0">
                <a:solidFill>
                  <a:srgbClr val="D6DEEB"/>
                </a:solidFill>
                <a:latin typeface="Consolas Ligaturized" panose="020B0609020204030204" pitchFamily="50" charset="0"/>
              </a:rPr>
              <a:t>)</a:t>
            </a:r>
          </a:p>
          <a:p>
            <a:pPr marL="0" indent="0">
              <a:buNone/>
            </a:pPr>
            <a:r>
              <a:rPr lang="en-US" sz="1600" dirty="0">
                <a:solidFill>
                  <a:srgbClr val="D6DEEB"/>
                </a:solidFill>
                <a:latin typeface="Consolas Ligaturized" panose="020B0609020204030204" pitchFamily="50" charset="0"/>
              </a:rPr>
              <a:t>{</a:t>
            </a:r>
          </a:p>
          <a:p>
            <a:pPr marL="0" indent="0">
              <a:buNone/>
            </a:pPr>
            <a:r>
              <a:rPr lang="en-US" sz="1600" dirty="0">
                <a:solidFill>
                  <a:srgbClr val="D6DEEB"/>
                </a:solidFill>
                <a:latin typeface="Consolas Ligaturized" panose="020B0609020204030204" pitchFamily="50" charset="0"/>
              </a:rPr>
              <a:t>    </a:t>
            </a:r>
            <a:r>
              <a:rPr lang="en-US" sz="1600" i="1" dirty="0">
                <a:solidFill>
                  <a:srgbClr val="C792EA"/>
                </a:solidFill>
                <a:latin typeface="Consolas Ligaturized" panose="020B0609020204030204" pitchFamily="50" charset="0"/>
              </a:rPr>
              <a:t>return</a:t>
            </a:r>
            <a:r>
              <a:rPr lang="en-US" sz="1600" dirty="0">
                <a:solidFill>
                  <a:srgbClr val="D6DEEB"/>
                </a:solidFill>
                <a:latin typeface="Consolas Ligaturized" panose="020B0609020204030204" pitchFamily="50" charset="0"/>
              </a:rPr>
              <a:t> </a:t>
            </a:r>
            <a:r>
              <a:rPr lang="en-US" sz="1600" dirty="0">
                <a:solidFill>
                  <a:srgbClr val="C5E478"/>
                </a:solidFill>
                <a:latin typeface="Consolas Ligaturized" panose="020B0609020204030204" pitchFamily="50" charset="0"/>
              </a:rPr>
              <a:t>p1</a:t>
            </a:r>
            <a:r>
              <a:rPr lang="en-US" sz="1600" dirty="0">
                <a:solidFill>
                  <a:srgbClr val="D6DEEB"/>
                </a:solidFill>
                <a:latin typeface="Consolas Ligaturized" panose="020B0609020204030204" pitchFamily="50" charset="0"/>
              </a:rPr>
              <a:t>.</a:t>
            </a:r>
            <a:r>
              <a:rPr lang="en-US" sz="1600" dirty="0">
                <a:solidFill>
                  <a:srgbClr val="BAEBE2"/>
                </a:solidFill>
                <a:latin typeface="Consolas Ligaturized" panose="020B0609020204030204" pitchFamily="50" charset="0"/>
              </a:rPr>
              <a:t>pro_id</a:t>
            </a:r>
            <a:r>
              <a:rPr lang="en-US" sz="1600" dirty="0">
                <a:solidFill>
                  <a:srgbClr val="D6DEEB"/>
                </a:solidFill>
                <a:latin typeface="Consolas Ligaturized" panose="020B0609020204030204" pitchFamily="50" charset="0"/>
              </a:rPr>
              <a:t> </a:t>
            </a:r>
            <a:r>
              <a:rPr lang="en-US" sz="1600" dirty="0">
                <a:solidFill>
                  <a:srgbClr val="C792EA"/>
                </a:solidFill>
                <a:latin typeface="Consolas Ligaturized" panose="020B0609020204030204" pitchFamily="50" charset="0"/>
              </a:rPr>
              <a:t>&lt;</a:t>
            </a:r>
            <a:r>
              <a:rPr lang="en-US" sz="1600" dirty="0">
                <a:solidFill>
                  <a:srgbClr val="D6DEEB"/>
                </a:solidFill>
                <a:latin typeface="Consolas Ligaturized" panose="020B0609020204030204" pitchFamily="50" charset="0"/>
              </a:rPr>
              <a:t> </a:t>
            </a:r>
            <a:r>
              <a:rPr lang="en-US" sz="1600" dirty="0">
                <a:solidFill>
                  <a:srgbClr val="C5E478"/>
                </a:solidFill>
                <a:latin typeface="Consolas Ligaturized" panose="020B0609020204030204" pitchFamily="50" charset="0"/>
              </a:rPr>
              <a:t>p2</a:t>
            </a:r>
            <a:r>
              <a:rPr lang="en-US" sz="1600" dirty="0">
                <a:solidFill>
                  <a:srgbClr val="D6DEEB"/>
                </a:solidFill>
                <a:latin typeface="Consolas Ligaturized" panose="020B0609020204030204" pitchFamily="50" charset="0"/>
              </a:rPr>
              <a:t>.</a:t>
            </a:r>
            <a:r>
              <a:rPr lang="en-US" sz="1600" dirty="0">
                <a:solidFill>
                  <a:srgbClr val="BAEBE2"/>
                </a:solidFill>
                <a:latin typeface="Consolas Ligaturized" panose="020B0609020204030204" pitchFamily="50" charset="0"/>
              </a:rPr>
              <a:t>pro_id</a:t>
            </a:r>
            <a:r>
              <a:rPr lang="en-US" sz="1600" dirty="0">
                <a:solidFill>
                  <a:srgbClr val="D6DEEB"/>
                </a:solidFill>
                <a:latin typeface="Consolas Ligaturized" panose="020B0609020204030204" pitchFamily="50" charset="0"/>
              </a:rPr>
              <a:t>;</a:t>
            </a:r>
          </a:p>
          <a:p>
            <a:pPr marL="0" indent="0">
              <a:buNone/>
            </a:pPr>
            <a:r>
              <a:rPr lang="en-US" sz="1600" i="1" dirty="0">
                <a:solidFill>
                  <a:srgbClr val="637777"/>
                </a:solidFill>
                <a:latin typeface="Consolas Ligaturized" panose="020B0609020204030204" pitchFamily="50" charset="0"/>
              </a:rPr>
              <a:t>    </a:t>
            </a:r>
            <a:r>
              <a:rPr lang="en-US" sz="1600" dirty="0">
                <a:solidFill>
                  <a:srgbClr val="637777"/>
                </a:solidFill>
                <a:latin typeface="Consolas Ligaturized" panose="020B0609020204030204" pitchFamily="50" charset="0"/>
              </a:rPr>
              <a:t>/*</a:t>
            </a:r>
            <a:r>
              <a:rPr lang="en-US" sz="1600" i="1" dirty="0">
                <a:solidFill>
                  <a:srgbClr val="637777"/>
                </a:solidFill>
                <a:latin typeface="Consolas Ligaturized" panose="020B0609020204030204" pitchFamily="50" charset="0"/>
              </a:rPr>
              <a:t> To revert back the processes in the order of process id </a:t>
            </a:r>
            <a:r>
              <a:rPr lang="en-US" sz="1600" dirty="0">
                <a:solidFill>
                  <a:srgbClr val="637777"/>
                </a:solidFill>
                <a:latin typeface="Consolas Ligaturized" panose="020B0609020204030204" pitchFamily="50" charset="0"/>
              </a:rPr>
              <a:t>*/</a:t>
            </a:r>
            <a:endParaRPr lang="en-US" sz="1600" dirty="0">
              <a:solidFill>
                <a:srgbClr val="D6DEEB"/>
              </a:solidFill>
              <a:latin typeface="Consolas Ligaturized" panose="020B0609020204030204" pitchFamily="50" charset="0"/>
            </a:endParaRPr>
          </a:p>
          <a:p>
            <a:pPr marL="0" indent="0">
              <a:buNone/>
            </a:pPr>
            <a:r>
              <a:rPr lang="en-US" sz="1600" dirty="0">
                <a:solidFill>
                  <a:srgbClr val="D6DEEB"/>
                </a:solidFill>
                <a:latin typeface="Consolas Ligaturized" panose="020B0609020204030204" pitchFamily="50" charset="0"/>
              </a:rPr>
              <a:t>}</a:t>
            </a:r>
          </a:p>
        </p:txBody>
      </p:sp>
    </p:spTree>
    <p:extLst>
      <p:ext uri="{BB962C8B-B14F-4D97-AF65-F5344CB8AC3E}">
        <p14:creationId xmlns:p14="http://schemas.microsoft.com/office/powerpoint/2010/main" val="39178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250"/>
                                        <p:tgtEl>
                                          <p:spTgt spid="9">
                                            <p:bg/>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50"/>
                                        <p:tgtEl>
                                          <p:spTgt spid="9">
                                            <p:txEl>
                                              <p:pRg st="3" end="3"/>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50"/>
                                        <p:tgtEl>
                                          <p:spTgt spid="9">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250"/>
                                        <p:tgtEl>
                                          <p:spTgt spid="9">
                                            <p:txEl>
                                              <p:pRg st="6" end="6"/>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250"/>
                                        <p:tgtEl>
                                          <p:spTgt spid="9">
                                            <p:txEl>
                                              <p:pRg st="7" end="7"/>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fade">
                                      <p:cBhvr>
                                        <p:cTn id="39" dur="250"/>
                                        <p:tgtEl>
                                          <p:spTgt spid="9">
                                            <p:txEl>
                                              <p:pRg st="8" end="8"/>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Effect transition="in" filter="fade">
                                      <p:cBhvr>
                                        <p:cTn id="43" dur="250"/>
                                        <p:tgtEl>
                                          <p:spTgt spid="9">
                                            <p:txEl>
                                              <p:pRg st="9" end="9"/>
                                            </p:tx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250"/>
                                        <p:tgtEl>
                                          <p:spTgt spid="9">
                                            <p:txEl>
                                              <p:pRg st="10" end="10"/>
                                            </p:tx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3">
                                            <p:bg/>
                                          </p:spTgt>
                                        </p:tgtEl>
                                        <p:attrNameLst>
                                          <p:attrName>style.visibility</p:attrName>
                                        </p:attrNameLst>
                                      </p:cBhvr>
                                      <p:to>
                                        <p:strVal val="visible"/>
                                      </p:to>
                                    </p:set>
                                    <p:animEffect transition="in" filter="fade">
                                      <p:cBhvr>
                                        <p:cTn id="51" dur="250"/>
                                        <p:tgtEl>
                                          <p:spTgt spid="3">
                                            <p:bg/>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animEffect transition="in" filter="fade">
                                      <p:cBhvr>
                                        <p:cTn id="55" dur="250"/>
                                        <p:tgtEl>
                                          <p:spTgt spid="3">
                                            <p:txEl>
                                              <p:pRg st="0" end="0"/>
                                            </p:tx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3">
                                            <p:txEl>
                                              <p:pRg st="1" end="1"/>
                                            </p:txEl>
                                          </p:spTgt>
                                        </p:tgtEl>
                                        <p:attrNameLst>
                                          <p:attrName>style.visibility</p:attrName>
                                        </p:attrNameLst>
                                      </p:cBhvr>
                                      <p:to>
                                        <p:strVal val="visible"/>
                                      </p:to>
                                    </p:set>
                                    <p:animEffect transition="in" filter="fade">
                                      <p:cBhvr>
                                        <p:cTn id="59" dur="250"/>
                                        <p:tgtEl>
                                          <p:spTgt spid="3">
                                            <p:txEl>
                                              <p:pRg st="1" end="1"/>
                                            </p:txEl>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fade">
                                      <p:cBhvr>
                                        <p:cTn id="63" dur="250"/>
                                        <p:tgtEl>
                                          <p:spTgt spid="3">
                                            <p:txEl>
                                              <p:pRg st="2" end="2"/>
                                            </p:txEl>
                                          </p:spTgt>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fade">
                                      <p:cBhvr>
                                        <p:cTn id="67" dur="250"/>
                                        <p:tgtEl>
                                          <p:spTgt spid="3">
                                            <p:txEl>
                                              <p:pRg st="3" end="3"/>
                                            </p:txEl>
                                          </p:spTgt>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fade">
                                      <p:cBhvr>
                                        <p:cTn id="71" dur="250"/>
                                        <p:tgtEl>
                                          <p:spTgt spid="3">
                                            <p:txEl>
                                              <p:pRg st="4" end="4"/>
                                            </p:txEl>
                                          </p:spTgt>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fade">
                                      <p:cBhvr>
                                        <p:cTn id="75" dur="250"/>
                                        <p:tgtEl>
                                          <p:spTgt spid="3">
                                            <p:txEl>
                                              <p:pRg st="5" end="5"/>
                                            </p:txEl>
                                          </p:spTgt>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E47317D-9DA6-4BB3-ACDA-BE5979F9693D}"/>
              </a:ext>
            </a:extLst>
          </p:cNvPr>
          <p:cNvSpPr>
            <a:spLocks noGrp="1"/>
          </p:cNvSpPr>
          <p:nvPr>
            <p:ph idx="1"/>
          </p:nvPr>
        </p:nvSpPr>
        <p:spPr>
          <a:xfrm>
            <a:off x="6755769" y="755374"/>
            <a:ext cx="4855037" cy="5734878"/>
          </a:xfrm>
          <a:solidFill>
            <a:srgbClr val="1A3260"/>
          </a:solidFill>
          <a:ln>
            <a:noFill/>
          </a:ln>
        </p:spPr>
        <p:style>
          <a:lnRef idx="2">
            <a:schemeClr val="accent3"/>
          </a:lnRef>
          <a:fillRef idx="1001">
            <a:schemeClr val="lt1"/>
          </a:fillRef>
          <a:effectRef idx="0">
            <a:schemeClr val="accent3"/>
          </a:effectRef>
          <a:fontRef idx="minor">
            <a:schemeClr val="dk1"/>
          </a:fontRef>
        </p:style>
        <p:txBody>
          <a:bodyPr anchor="ctr">
            <a:noAutofit/>
          </a:bodyPr>
          <a:lstStyle/>
          <a:p>
            <a:pPr marL="0" indent="0">
              <a:buNone/>
            </a:pPr>
            <a:r>
              <a:rPr lang="en-IN" sz="1400" i="1" dirty="0">
                <a:solidFill>
                  <a:srgbClr val="C792EA"/>
                </a:solidFill>
                <a:latin typeface="Consolas Ligaturized" panose="020B0609020204030204" pitchFamily="50" charset="0"/>
              </a:rPr>
              <a:t>for</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C792EA"/>
                </a:solidFill>
                <a:latin typeface="Consolas Ligaturized" panose="020B0609020204030204" pitchFamily="50" charset="0"/>
              </a:rPr>
              <a:t>=</a:t>
            </a:r>
            <a:r>
              <a:rPr lang="en-IN" sz="1400" dirty="0">
                <a:solidFill>
                  <a:srgbClr val="F78C6C"/>
                </a:solidFill>
                <a:latin typeface="Consolas Ligaturized" panose="020B0609020204030204" pitchFamily="50" charset="0"/>
              </a:rPr>
              <a:t>1</a:t>
            </a:r>
            <a:r>
              <a:rPr lang="en-IN" sz="1400" dirty="0">
                <a:solidFill>
                  <a:srgbClr val="D6DEEB"/>
                </a:solidFill>
                <a:latin typeface="Consolas Ligaturized" panose="020B0609020204030204" pitchFamily="50" charset="0"/>
              </a:rPr>
              <a:t>;</a:t>
            </a:r>
            <a:r>
              <a:rPr lang="en-IN" sz="1400" dirty="0">
                <a:solidFill>
                  <a:srgbClr val="C5E478"/>
                </a:solidFill>
                <a:latin typeface="Consolas Ligaturized" panose="020B0609020204030204" pitchFamily="50" charset="0"/>
              </a:rPr>
              <a:t>i</a:t>
            </a:r>
            <a:r>
              <a:rPr lang="en-IN" sz="1400" dirty="0">
                <a:solidFill>
                  <a:srgbClr val="C792EA"/>
                </a:solidFill>
                <a:latin typeface="Consolas Ligaturized" panose="020B0609020204030204" pitchFamily="50" charset="0"/>
              </a:rPr>
              <a:t>&lt;</a:t>
            </a:r>
            <a:r>
              <a:rPr lang="en-IN" sz="1400" dirty="0" err="1">
                <a:solidFill>
                  <a:srgbClr val="C5E478"/>
                </a:solidFill>
                <a:latin typeface="Consolas Ligaturized" panose="020B0609020204030204" pitchFamily="50" charset="0"/>
              </a:rPr>
              <a:t>n</a:t>
            </a:r>
            <a:r>
              <a:rPr lang="en-IN" sz="1400" dirty="0" err="1">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C792EA"/>
                </a:solidFill>
                <a:latin typeface="Consolas Ligaturized" panose="020B0609020204030204" pitchFamily="50" charset="0"/>
              </a:rPr>
              <a:t>++</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i="1" dirty="0">
                <a:solidFill>
                  <a:srgbClr val="C792EA"/>
                </a:solidFill>
                <a:latin typeface="Consolas Ligaturized" panose="020B0609020204030204" pitchFamily="50" charset="0"/>
              </a:rPr>
              <a:t>if</a:t>
            </a:r>
            <a:r>
              <a:rPr lang="en-IN" sz="1400" dirty="0">
                <a:solidFill>
                  <a:srgbClr val="D6DEEB"/>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artime</a:t>
            </a:r>
            <a:r>
              <a:rPr lang="en-IN" sz="1400" dirty="0">
                <a:solidFill>
                  <a:srgbClr val="C792EA"/>
                </a:solidFill>
                <a:latin typeface="Consolas Ligaturized" panose="020B0609020204030204" pitchFamily="50" charset="0"/>
              </a:rPr>
              <a:t>&lt;=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a:solidFill>
                  <a:srgbClr val="C5E478"/>
                </a:solidFill>
                <a:latin typeface="Consolas Ligaturized" panose="020B0609020204030204" pitchFamily="50" charset="0"/>
              </a:rPr>
              <a:t>i</a:t>
            </a:r>
            <a:r>
              <a:rPr lang="en-IN" sz="1400" dirty="0">
                <a:solidFill>
                  <a:srgbClr val="7FDBCA"/>
                </a:solidFill>
                <a:latin typeface="Consolas Ligaturized" panose="020B0609020204030204" pitchFamily="50" charset="0"/>
              </a:rPr>
              <a:t>-</a:t>
            </a:r>
            <a:r>
              <a:rPr lang="en-IN" sz="1400" dirty="0">
                <a:solidFill>
                  <a:srgbClr val="F78C6C"/>
                </a:solidFill>
                <a:latin typeface="Consolas Ligaturized" panose="020B0609020204030204" pitchFamily="50" charset="0"/>
              </a:rPr>
              <a:t>1</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ct</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ct</a:t>
            </a:r>
            <a:r>
              <a:rPr lang="en-IN" sz="1400" dirty="0">
                <a:solidFill>
                  <a:srgbClr val="C792E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a:solidFill>
                  <a:srgbClr val="C5E478"/>
                </a:solidFill>
                <a:latin typeface="Consolas Ligaturized" panose="020B0609020204030204" pitchFamily="50" charset="0"/>
              </a:rPr>
              <a:t>i</a:t>
            </a:r>
            <a:r>
              <a:rPr lang="en-IN" sz="1400" dirty="0">
                <a:solidFill>
                  <a:srgbClr val="7FDBCA"/>
                </a:solidFill>
                <a:latin typeface="Consolas Ligaturized" panose="020B0609020204030204" pitchFamily="50" charset="0"/>
              </a:rPr>
              <a:t>-</a:t>
            </a:r>
            <a:r>
              <a:rPr lang="en-IN" sz="1400" dirty="0">
                <a:solidFill>
                  <a:srgbClr val="F78C6C"/>
                </a:solidFill>
                <a:latin typeface="Consolas Ligaturized" panose="020B0609020204030204" pitchFamily="50" charset="0"/>
              </a:rPr>
              <a:t>1</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ct</a:t>
            </a:r>
            <a:r>
              <a:rPr lang="en-IN" sz="1400" dirty="0" err="1">
                <a:solidFill>
                  <a:srgbClr val="7FDBCA"/>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bt</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a:solidFill>
                  <a:srgbClr val="BAEBE2"/>
                </a:solidFill>
                <a:latin typeface="Consolas Ligaturized" panose="020B0609020204030204" pitchFamily="50" charset="0"/>
              </a:rPr>
              <a:t>tat</a:t>
            </a:r>
            <a:r>
              <a:rPr lang="en-IN" sz="1400" dirty="0">
                <a:solidFill>
                  <a:srgbClr val="C792E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ct</a:t>
            </a:r>
            <a:r>
              <a:rPr lang="en-IN" sz="1400" dirty="0">
                <a:solidFill>
                  <a:srgbClr val="7FDBC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artime</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wt</a:t>
            </a:r>
            <a:r>
              <a:rPr lang="en-IN" sz="1400" dirty="0">
                <a:solidFill>
                  <a:srgbClr val="C792E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a:solidFill>
                  <a:srgbClr val="BAEBE2"/>
                </a:solidFill>
                <a:latin typeface="Consolas Ligaturized" panose="020B0609020204030204" pitchFamily="50" charset="0"/>
              </a:rPr>
              <a:t>tat</a:t>
            </a:r>
            <a:r>
              <a:rPr lang="en-IN" sz="1400" dirty="0">
                <a:solidFill>
                  <a:srgbClr val="7FDBC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bt</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p>
          <a:p>
            <a:pPr marL="0" indent="0">
              <a:buNone/>
            </a:pPr>
            <a:r>
              <a:rPr lang="en-IN" sz="1400" dirty="0">
                <a:solidFill>
                  <a:srgbClr val="D6DEEB"/>
                </a:solidFill>
                <a:latin typeface="Consolas Ligaturized" panose="020B0609020204030204" pitchFamily="50" charset="0"/>
              </a:rPr>
              <a:t>        </a:t>
            </a:r>
            <a:r>
              <a:rPr lang="en-IN" sz="1400" i="1" dirty="0">
                <a:solidFill>
                  <a:srgbClr val="C792EA"/>
                </a:solidFill>
                <a:latin typeface="Consolas Ligaturized" panose="020B0609020204030204" pitchFamily="50" charset="0"/>
              </a:rPr>
              <a:t>else</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ct</a:t>
            </a:r>
            <a:r>
              <a:rPr lang="en-IN" sz="1400" dirty="0">
                <a:solidFill>
                  <a:srgbClr val="C792E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bt</a:t>
            </a:r>
            <a:r>
              <a:rPr lang="en-IN" sz="1400" dirty="0" err="1">
                <a:solidFill>
                  <a:srgbClr val="7FDBCA"/>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artime</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a:solidFill>
                  <a:srgbClr val="BAEBE2"/>
                </a:solidFill>
                <a:latin typeface="Consolas Ligaturized" panose="020B0609020204030204" pitchFamily="50" charset="0"/>
              </a:rPr>
              <a:t>tat</a:t>
            </a:r>
            <a:r>
              <a:rPr lang="en-IN" sz="1400" dirty="0">
                <a:solidFill>
                  <a:srgbClr val="C792E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ct</a:t>
            </a:r>
            <a:r>
              <a:rPr lang="en-IN" sz="1400" dirty="0">
                <a:solidFill>
                  <a:srgbClr val="7FDBC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artime</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wt</a:t>
            </a:r>
            <a:r>
              <a:rPr lang="en-IN" sz="1400" dirty="0">
                <a:solidFill>
                  <a:srgbClr val="C792E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a:solidFill>
                  <a:srgbClr val="BAEBE2"/>
                </a:solidFill>
                <a:latin typeface="Consolas Ligaturized" panose="020B0609020204030204" pitchFamily="50" charset="0"/>
              </a:rPr>
              <a:t>tat</a:t>
            </a:r>
            <a:r>
              <a:rPr lang="en-IN" sz="1400" dirty="0">
                <a:solidFill>
                  <a:srgbClr val="7FDBC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bt</a:t>
            </a:r>
            <a:r>
              <a:rPr lang="en-IN" sz="1400" dirty="0">
                <a:solidFill>
                  <a:srgbClr val="D6DEEB"/>
                </a:solidFill>
                <a:latin typeface="Consolas Ligaturized" panose="020B0609020204030204" pitchFamily="50" charset="0"/>
              </a:rPr>
              <a:t>;</a:t>
            </a:r>
          </a:p>
          <a:p>
            <a:pPr marL="0" indent="0">
              <a:buNone/>
            </a:pPr>
            <a:r>
              <a:rPr lang="en-IN" sz="1400" dirty="0" err="1">
                <a:solidFill>
                  <a:srgbClr val="C5E478"/>
                </a:solidFill>
                <a:latin typeface="Consolas Ligaturized" panose="020B0609020204030204" pitchFamily="50" charset="0"/>
              </a:rPr>
              <a:t>cpunon</a:t>
            </a:r>
            <a:r>
              <a:rPr lang="en-IN" sz="1400" dirty="0">
                <a:solidFill>
                  <a:srgbClr val="C792E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artime</a:t>
            </a:r>
            <a:r>
              <a:rPr lang="en-IN" sz="1400" dirty="0">
                <a:solidFill>
                  <a:srgbClr val="7FDBCA"/>
                </a:solidFill>
                <a:latin typeface="Consolas Ligaturized" panose="020B0609020204030204" pitchFamily="50" charset="0"/>
              </a:rPr>
              <a:t>-</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a:solidFill>
                  <a:srgbClr val="C5E478"/>
                </a:solidFill>
                <a:latin typeface="Consolas Ligaturized" panose="020B0609020204030204" pitchFamily="50" charset="0"/>
              </a:rPr>
              <a:t>i</a:t>
            </a:r>
            <a:r>
              <a:rPr lang="en-IN" sz="1400" dirty="0">
                <a:solidFill>
                  <a:srgbClr val="7FDBCA"/>
                </a:solidFill>
                <a:latin typeface="Consolas Ligaturized" panose="020B0609020204030204" pitchFamily="50" charset="0"/>
              </a:rPr>
              <a:t>-</a:t>
            </a:r>
            <a:r>
              <a:rPr lang="en-IN" sz="1400" dirty="0">
                <a:solidFill>
                  <a:srgbClr val="F78C6C"/>
                </a:solidFill>
                <a:latin typeface="Consolas Ligaturized" panose="020B0609020204030204" pitchFamily="50" charset="0"/>
              </a:rPr>
              <a:t>1</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ct</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p>
          <a:p>
            <a:pPr marL="0" indent="0">
              <a:buNone/>
            </a:pPr>
            <a:r>
              <a:rPr lang="en-IN" sz="1400" dirty="0">
                <a:solidFill>
                  <a:srgbClr val="D6DEEB"/>
                </a:solidFill>
                <a:latin typeface="Consolas Ligaturized" panose="020B0609020204030204" pitchFamily="50" charset="0"/>
              </a:rPr>
              <a:t>}</a:t>
            </a:r>
          </a:p>
        </p:txBody>
      </p:sp>
      <p:sp>
        <p:nvSpPr>
          <p:cNvPr id="9" name="Content Placeholder 2">
            <a:extLst>
              <a:ext uri="{FF2B5EF4-FFF2-40B4-BE49-F238E27FC236}">
                <a16:creationId xmlns:a16="http://schemas.microsoft.com/office/drawing/2014/main" id="{74E0699D-194E-46C2-B6CA-399692201C75}"/>
              </a:ext>
            </a:extLst>
          </p:cNvPr>
          <p:cNvSpPr txBox="1">
            <a:spLocks/>
          </p:cNvSpPr>
          <p:nvPr/>
        </p:nvSpPr>
        <p:spPr>
          <a:xfrm>
            <a:off x="642579" y="847822"/>
            <a:ext cx="4855037" cy="5734878"/>
          </a:xfrm>
          <a:prstGeom prst="rect">
            <a:avLst/>
          </a:prstGeom>
          <a:solidFill>
            <a:srgbClr val="1A3260"/>
          </a:solidFill>
          <a:ln w="57150">
            <a:noFill/>
          </a:ln>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IN" sz="1400" b="0" i="1" dirty="0">
                <a:solidFill>
                  <a:srgbClr val="C792EA"/>
                </a:solidFill>
                <a:effectLst/>
                <a:latin typeface="Consolas Ligaturized" panose="020B0609020204030204" pitchFamily="50" charset="0"/>
              </a:rPr>
              <a:t>	for</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C792EA"/>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;i</a:t>
            </a:r>
            <a:r>
              <a:rPr lang="en-IN" sz="1400" b="0" dirty="0">
                <a:solidFill>
                  <a:srgbClr val="C792EA"/>
                </a:solidFill>
                <a:effectLst/>
                <a:latin typeface="Consolas Ligaturized" panose="020B0609020204030204" pitchFamily="50" charset="0"/>
              </a:rPr>
              <a:t>&lt;</a:t>
            </a:r>
            <a:r>
              <a:rPr lang="en-IN" sz="1400" b="0" dirty="0" err="1">
                <a:solidFill>
                  <a:srgbClr val="D6DEEB"/>
                </a:solidFill>
                <a:effectLst/>
                <a:latin typeface="Consolas Ligaturized" panose="020B0609020204030204" pitchFamily="50" charset="0"/>
              </a:rPr>
              <a:t>n;i</a:t>
            </a:r>
            <a:r>
              <a:rPr lang="en-IN" sz="1400" b="0" dirty="0">
                <a:solidFill>
                  <a:srgbClr val="C792EA"/>
                </a:solidFill>
                <a:effectLst/>
                <a:latin typeface="Consolas Ligaturized" panose="020B0609020204030204" pitchFamily="50" charset="0"/>
              </a:rPr>
              <a:t>++</a:t>
            </a:r>
            <a:r>
              <a:rPr lang="en-IN" sz="1400" b="0" dirty="0">
                <a:solidFill>
                  <a:srgbClr val="D6DEEB"/>
                </a:solidFill>
                <a:effectLst/>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cin</a:t>
            </a:r>
            <a:r>
              <a:rPr lang="en-IN" sz="1400" b="0" dirty="0">
                <a:solidFill>
                  <a:srgbClr val="C792EA"/>
                </a:solidFill>
                <a:effectLst/>
                <a:latin typeface="Consolas Ligaturized" panose="020B0609020204030204" pitchFamily="50" charset="0"/>
              </a:rPr>
              <a:t>&gt;&gt;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pro_id</a:t>
            </a:r>
            <a:r>
              <a:rPr lang="en-IN" sz="1400" b="0" dirty="0">
                <a:solidFill>
                  <a:srgbClr val="D6DEEB"/>
                </a:solidFill>
                <a:effectLst/>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cin</a:t>
            </a:r>
            <a:r>
              <a:rPr lang="en-IN" sz="1400" b="0" dirty="0">
                <a:solidFill>
                  <a:srgbClr val="D6DEEB"/>
                </a:solidFill>
                <a:effectLst/>
                <a:latin typeface="Consolas Ligaturized" panose="020B0609020204030204" pitchFamily="50" charset="0"/>
              </a:rPr>
              <a:t> </a:t>
            </a:r>
            <a:r>
              <a:rPr lang="en-IN" sz="1400" b="0" dirty="0">
                <a:solidFill>
                  <a:srgbClr val="C792EA"/>
                </a:solidFill>
                <a:effectLst/>
                <a:latin typeface="Consolas Ligaturized" panose="020B0609020204030204" pitchFamily="50" charset="0"/>
              </a:rPr>
              <a:t>&gt;&gt;</a:t>
            </a:r>
            <a:r>
              <a:rPr lang="en-IN" sz="1400" b="0" dirty="0">
                <a:solidFill>
                  <a:srgbClr val="D6DEEB"/>
                </a:solidFill>
                <a:effectLst/>
                <a:latin typeface="Consolas Ligaturized" panose="020B0609020204030204" pitchFamily="50" charset="0"/>
              </a:rPr>
              <a:t> </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artime</a:t>
            </a:r>
            <a:r>
              <a:rPr lang="en-IN" sz="1400" b="0" dirty="0">
                <a:solidFill>
                  <a:srgbClr val="D6DEEB"/>
                </a:solidFill>
                <a:effectLst/>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cin</a:t>
            </a:r>
            <a:r>
              <a:rPr lang="en-IN" sz="1400" b="0" dirty="0">
                <a:solidFill>
                  <a:srgbClr val="D6DEEB"/>
                </a:solidFill>
                <a:effectLst/>
                <a:latin typeface="Consolas Ligaturized" panose="020B0609020204030204" pitchFamily="50" charset="0"/>
              </a:rPr>
              <a:t> </a:t>
            </a:r>
            <a:r>
              <a:rPr lang="en-IN" sz="1400" b="0" dirty="0">
                <a:solidFill>
                  <a:srgbClr val="C792EA"/>
                </a:solidFill>
                <a:effectLst/>
                <a:latin typeface="Consolas Ligaturized" panose="020B0609020204030204" pitchFamily="50" charset="0"/>
              </a:rPr>
              <a:t>&gt;&gt;</a:t>
            </a:r>
            <a:r>
              <a:rPr lang="en-IN" sz="1400" b="0" dirty="0">
                <a:solidFill>
                  <a:srgbClr val="D6DEEB"/>
                </a:solidFill>
                <a:effectLst/>
                <a:latin typeface="Consolas Ligaturized" panose="020B0609020204030204" pitchFamily="50" charset="0"/>
              </a:rPr>
              <a:t> </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bt</a:t>
            </a:r>
            <a:r>
              <a:rPr lang="en-IN" sz="1400" b="0" dirty="0">
                <a:solidFill>
                  <a:srgbClr val="D6DEEB"/>
                </a:solidFill>
                <a:effectLst/>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p>
          <a:p>
            <a:pPr marL="0" indent="0">
              <a:buNone/>
            </a:pPr>
            <a:br>
              <a:rPr lang="en-IN" sz="1400" b="0" dirty="0">
                <a:solidFill>
                  <a:srgbClr val="D6DEEB"/>
                </a:solidFill>
                <a:effectLst/>
                <a:latin typeface="Consolas Ligaturized" panose="020B0609020204030204" pitchFamily="50" charset="0"/>
              </a:rPr>
            </a:br>
            <a:r>
              <a:rPr lang="en-IN" sz="1400" b="0" dirty="0">
                <a:solidFill>
                  <a:srgbClr val="D6DEEB"/>
                </a:solidFill>
                <a:effectLst/>
                <a:latin typeface="Consolas Ligaturized" panose="020B0609020204030204" pitchFamily="50" charset="0"/>
              </a:rPr>
              <a:t>    </a:t>
            </a:r>
            <a:r>
              <a:rPr lang="en-IN" sz="1400" b="0" i="1" dirty="0">
                <a:solidFill>
                  <a:srgbClr val="82AAFF"/>
                </a:solidFill>
                <a:effectLst/>
                <a:latin typeface="Consolas Ligaturized" panose="020B0609020204030204" pitchFamily="50" charset="0"/>
              </a:rPr>
              <a:t>sort</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process,process</a:t>
            </a:r>
            <a:r>
              <a:rPr lang="en-IN" sz="1400" b="0" dirty="0" err="1">
                <a:solidFill>
                  <a:srgbClr val="7FDBCA"/>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n,compare</a:t>
            </a:r>
            <a:r>
              <a:rPr lang="en-IN" sz="1400" b="0" dirty="0">
                <a:solidFill>
                  <a:srgbClr val="D6DEEB"/>
                </a:solidFill>
                <a:effectLst/>
                <a:latin typeface="Consolas Ligaturized" panose="020B0609020204030204" pitchFamily="50" charset="0"/>
              </a:rPr>
              <a:t>);</a:t>
            </a:r>
          </a:p>
          <a:p>
            <a:pPr marL="0" indent="0">
              <a:buNone/>
            </a:pPr>
            <a:r>
              <a:rPr lang="en-IN" sz="1400" b="0" i="1" dirty="0">
                <a:solidFill>
                  <a:srgbClr val="637777"/>
                </a:solidFill>
                <a:effectLst/>
                <a:latin typeface="Consolas Ligaturized" panose="020B0609020204030204" pitchFamily="50" charset="0"/>
              </a:rPr>
              <a:t>    </a:t>
            </a:r>
            <a:r>
              <a:rPr lang="en-IN" sz="1400" b="0" dirty="0">
                <a:solidFill>
                  <a:srgbClr val="637777"/>
                </a:solidFill>
                <a:effectLst/>
                <a:latin typeface="Consolas Ligaturized" panose="020B0609020204030204" pitchFamily="50" charset="0"/>
              </a:rPr>
              <a:t>/*</a:t>
            </a:r>
            <a:r>
              <a:rPr lang="en-IN" sz="1400" b="0" i="1" dirty="0">
                <a:solidFill>
                  <a:srgbClr val="637777"/>
                </a:solidFill>
                <a:effectLst/>
                <a:latin typeface="Consolas Ligaturized" panose="020B0609020204030204" pitchFamily="50" charset="0"/>
              </a:rPr>
              <a:t> Sort is a predefined function defined in </a:t>
            </a:r>
            <a:r>
              <a:rPr lang="en-IN" sz="1400" b="0" i="1" dirty="0" err="1">
                <a:solidFill>
                  <a:srgbClr val="637777"/>
                </a:solidFill>
                <a:effectLst/>
                <a:latin typeface="Consolas Ligaturized" panose="020B0609020204030204" pitchFamily="50" charset="0"/>
              </a:rPr>
              <a:t>algorithm.h</a:t>
            </a:r>
            <a:r>
              <a:rPr lang="en-IN" sz="1400" b="0" i="1" dirty="0">
                <a:solidFill>
                  <a:srgbClr val="637777"/>
                </a:solidFill>
                <a:effectLst/>
                <a:latin typeface="Consolas Ligaturized" panose="020B0609020204030204" pitchFamily="50" charset="0"/>
              </a:rPr>
              <a:t> header file,</a:t>
            </a:r>
            <a:endParaRPr lang="en-IN" sz="1400" b="0" dirty="0">
              <a:solidFill>
                <a:srgbClr val="D6DEEB"/>
              </a:solidFill>
              <a:effectLst/>
              <a:latin typeface="Consolas Ligaturized" panose="020B0609020204030204" pitchFamily="50" charset="0"/>
            </a:endParaRPr>
          </a:p>
          <a:p>
            <a:pPr marL="0" indent="0">
              <a:buNone/>
            </a:pPr>
            <a:r>
              <a:rPr lang="en-IN" sz="1400" b="0" i="1" dirty="0">
                <a:solidFill>
                  <a:srgbClr val="637777"/>
                </a:solidFill>
                <a:effectLst/>
                <a:latin typeface="Consolas Ligaturized" panose="020B0609020204030204" pitchFamily="50" charset="0"/>
              </a:rPr>
              <a:t>    it will sort the processes according to their arrival times </a:t>
            </a:r>
            <a:r>
              <a:rPr lang="en-IN" sz="1400" b="0" dirty="0">
                <a:solidFill>
                  <a:srgbClr val="637777"/>
                </a:solidFill>
                <a:effectLst/>
                <a:latin typeface="Consolas Ligaturized" panose="020B0609020204030204" pitchFamily="50" charset="0"/>
              </a:rPr>
              <a:t>*/</a:t>
            </a:r>
            <a:endParaRPr lang="en-IN" sz="1400" b="0" dirty="0">
              <a:solidFill>
                <a:srgbClr val="D6DEEB"/>
              </a:solidFill>
              <a:effectLst/>
              <a:latin typeface="Consolas Ligaturized" panose="020B0609020204030204" pitchFamily="50" charset="0"/>
            </a:endParaRPr>
          </a:p>
          <a:p>
            <a:pPr marL="0" indent="0">
              <a:buNone/>
            </a:pPr>
            <a:br>
              <a:rPr lang="en-IN" sz="1400" b="0" dirty="0">
                <a:solidFill>
                  <a:srgbClr val="D6DEEB"/>
                </a:solidFill>
                <a:effectLst/>
                <a:latin typeface="Consolas Ligaturized" panose="020B0609020204030204" pitchFamily="50" charset="0"/>
              </a:rPr>
            </a:br>
            <a:r>
              <a:rPr lang="en-IN" sz="1400" b="0" dirty="0">
                <a:solidFill>
                  <a:srgbClr val="D6DEEB"/>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cpunon</a:t>
            </a:r>
            <a:r>
              <a:rPr lang="en-IN" sz="1400" b="0" dirty="0">
                <a:solidFill>
                  <a:srgbClr val="C792EA"/>
                </a:solidFill>
                <a:effectLst/>
                <a:latin typeface="Consolas Ligaturized" panose="020B0609020204030204" pitchFamily="50" charset="0"/>
              </a:rPr>
              <a: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r>
              <a:rPr lang="en-IN" sz="1400" b="0" dirty="0">
                <a:solidFill>
                  <a:srgbClr val="BAEBE2"/>
                </a:solidFill>
                <a:effectLst/>
                <a:latin typeface="Consolas Ligaturized" panose="020B0609020204030204" pitchFamily="50" charset="0"/>
              </a:rPr>
              <a:t>artime</a:t>
            </a:r>
            <a:r>
              <a:rPr lang="en-IN" sz="1400" b="0" dirty="0">
                <a:solidFill>
                  <a:srgbClr val="7FDBCA"/>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p>
          <a:p>
            <a:pPr marL="0" indent="0">
              <a:buNone/>
            </a:pPr>
            <a:br>
              <a:rPr lang="en-IN" sz="1400" b="0" dirty="0">
                <a:solidFill>
                  <a:srgbClr val="D6DEEB"/>
                </a:solidFill>
                <a:effectLst/>
                <a:latin typeface="Consolas Ligaturized" panose="020B0609020204030204" pitchFamily="50" charset="0"/>
              </a:rPr>
            </a:br>
            <a:r>
              <a:rPr lang="en-IN" sz="1400" b="0" i="1" dirty="0">
                <a:solidFill>
                  <a:srgbClr val="637777"/>
                </a:solidFill>
                <a:effectLst/>
                <a:latin typeface="Consolas Ligaturized" panose="020B0609020204030204" pitchFamily="50" charset="0"/>
              </a:rPr>
              <a:t>    </a:t>
            </a:r>
            <a:r>
              <a:rPr lang="en-IN" sz="1400" b="0" dirty="0">
                <a:solidFill>
                  <a:srgbClr val="637777"/>
                </a:solidFill>
                <a:effectLst/>
                <a:latin typeface="Consolas Ligaturized" panose="020B0609020204030204" pitchFamily="50" charset="0"/>
              </a:rPr>
              <a:t>//</a:t>
            </a:r>
            <a:r>
              <a:rPr lang="en-IN" sz="1400" b="0" i="1" dirty="0">
                <a:solidFill>
                  <a:srgbClr val="637777"/>
                </a:solidFill>
                <a:effectLst/>
                <a:latin typeface="Consolas Ligaturized" panose="020B0609020204030204" pitchFamily="50" charset="0"/>
              </a:rPr>
              <a:t> initial values</a:t>
            </a:r>
            <a:br>
              <a:rPr lang="en-IN" sz="1400" b="0" dirty="0">
                <a:solidFill>
                  <a:srgbClr val="D6DEEB"/>
                </a:solidFill>
                <a:effectLst/>
                <a:latin typeface="Consolas Ligaturized" panose="020B0609020204030204" pitchFamily="50" charset="0"/>
              </a:rPr>
            </a:br>
            <a:r>
              <a:rPr lang="en-IN" sz="1400" b="0" dirty="0">
                <a:solidFill>
                  <a:srgbClr val="D6DEEB"/>
                </a:solidFill>
                <a:effectLst/>
                <a:latin typeface="Consolas Ligaturized" panose="020B0609020204030204" pitchFamily="50" charset="0"/>
              </a:rPr>
              <a:t>    </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ct</a:t>
            </a:r>
            <a:r>
              <a:rPr lang="en-IN" sz="1400" b="0" dirty="0">
                <a:solidFill>
                  <a:srgbClr val="C792EA"/>
                </a:solidFill>
                <a:effectLst/>
                <a:latin typeface="Consolas Ligaturized" panose="020B0609020204030204" pitchFamily="50" charset="0"/>
              </a:rPr>
              <a: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artime</a:t>
            </a:r>
            <a:r>
              <a:rPr lang="en-IN" sz="1400" b="0" dirty="0" err="1">
                <a:solidFill>
                  <a:srgbClr val="7FDBCA"/>
                </a:solidFill>
                <a:effectLst/>
                <a:latin typeface="Consolas Ligaturized" panose="020B0609020204030204" pitchFamily="50" charset="0"/>
              </a:rPr>
              <a:t>+</a:t>
            </a:r>
            <a:r>
              <a:rPr lang="en-IN" sz="1400" b="0" dirty="0" err="1">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bt</a:t>
            </a:r>
            <a:r>
              <a:rPr lang="en-IN" sz="1400" b="0" dirty="0">
                <a:solidFill>
                  <a:srgbClr val="D6DEEB"/>
                </a:solidFill>
                <a:effectLst/>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r>
              <a:rPr lang="en-IN" sz="1400" b="0" dirty="0">
                <a:solidFill>
                  <a:srgbClr val="BAEBE2"/>
                </a:solidFill>
                <a:effectLst/>
                <a:latin typeface="Consolas Ligaturized" panose="020B0609020204030204" pitchFamily="50" charset="0"/>
              </a:rPr>
              <a:t>tat</a:t>
            </a:r>
            <a:r>
              <a:rPr lang="en-IN" sz="1400" b="0" dirty="0">
                <a:solidFill>
                  <a:srgbClr val="C792EA"/>
                </a:solidFill>
                <a:effectLst/>
                <a:latin typeface="Consolas Ligaturized" panose="020B0609020204030204" pitchFamily="50" charset="0"/>
              </a:rPr>
              <a: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ct</a:t>
            </a:r>
            <a:r>
              <a:rPr lang="en-IN" sz="1400" b="0" dirty="0">
                <a:solidFill>
                  <a:srgbClr val="7FDBCA"/>
                </a:solidFill>
                <a:effectLst/>
                <a:latin typeface="Consolas Ligaturized" panose="020B0609020204030204" pitchFamily="50" charset="0"/>
              </a:rPr>
              <a: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artime</a:t>
            </a:r>
            <a:r>
              <a:rPr lang="en-IN" sz="1400" b="0" dirty="0">
                <a:solidFill>
                  <a:srgbClr val="D6DEEB"/>
                </a:solidFill>
                <a:effectLst/>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wt</a:t>
            </a:r>
            <a:r>
              <a:rPr lang="en-IN" sz="1400" b="0" dirty="0">
                <a:solidFill>
                  <a:srgbClr val="C792EA"/>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a:t>
            </a:r>
          </a:p>
        </p:txBody>
      </p:sp>
    </p:spTree>
    <p:extLst>
      <p:ext uri="{BB962C8B-B14F-4D97-AF65-F5344CB8AC3E}">
        <p14:creationId xmlns:p14="http://schemas.microsoft.com/office/powerpoint/2010/main" val="10450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250"/>
                                        <p:tgtEl>
                                          <p:spTgt spid="9">
                                            <p:bg/>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50"/>
                                        <p:tgtEl>
                                          <p:spTgt spid="9">
                                            <p:txEl>
                                              <p:pRg st="3" end="3"/>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50"/>
                                        <p:tgtEl>
                                          <p:spTgt spid="9">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250"/>
                                        <p:tgtEl>
                                          <p:spTgt spid="9">
                                            <p:txEl>
                                              <p:pRg st="5" end="5"/>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250"/>
                                        <p:tgtEl>
                                          <p:spTgt spid="9">
                                            <p:txEl>
                                              <p:pRg st="6" end="6"/>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Effect transition="in" filter="fade">
                                      <p:cBhvr>
                                        <p:cTn id="39" dur="250"/>
                                        <p:tgtEl>
                                          <p:spTgt spid="9">
                                            <p:txEl>
                                              <p:pRg st="7" end="7"/>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Effect transition="in" filter="fade">
                                      <p:cBhvr>
                                        <p:cTn id="43" dur="250"/>
                                        <p:tgtEl>
                                          <p:spTgt spid="9">
                                            <p:txEl>
                                              <p:pRg st="8" end="8"/>
                                            </p:tx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250"/>
                                        <p:tgtEl>
                                          <p:spTgt spid="9">
                                            <p:txEl>
                                              <p:pRg st="9" end="9"/>
                                            </p:tx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9">
                                            <p:txEl>
                                              <p:pRg st="10" end="10"/>
                                            </p:txEl>
                                          </p:spTgt>
                                        </p:tgtEl>
                                        <p:attrNameLst>
                                          <p:attrName>style.visibility</p:attrName>
                                        </p:attrNameLst>
                                      </p:cBhvr>
                                      <p:to>
                                        <p:strVal val="visible"/>
                                      </p:to>
                                    </p:set>
                                    <p:animEffect transition="in" filter="fade">
                                      <p:cBhvr>
                                        <p:cTn id="51" dur="250"/>
                                        <p:tgtEl>
                                          <p:spTgt spid="9">
                                            <p:txEl>
                                              <p:pRg st="10" end="10"/>
                                            </p:txEl>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9">
                                            <p:txEl>
                                              <p:pRg st="11" end="11"/>
                                            </p:txEl>
                                          </p:spTgt>
                                        </p:tgtEl>
                                        <p:attrNameLst>
                                          <p:attrName>style.visibility</p:attrName>
                                        </p:attrNameLst>
                                      </p:cBhvr>
                                      <p:to>
                                        <p:strVal val="visible"/>
                                      </p:to>
                                    </p:set>
                                    <p:animEffect transition="in" filter="fade">
                                      <p:cBhvr>
                                        <p:cTn id="55" dur="250"/>
                                        <p:tgtEl>
                                          <p:spTgt spid="9">
                                            <p:txEl>
                                              <p:pRg st="11" end="11"/>
                                            </p:tx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3">
                                            <p:bg/>
                                          </p:spTgt>
                                        </p:tgtEl>
                                        <p:attrNameLst>
                                          <p:attrName>style.visibility</p:attrName>
                                        </p:attrNameLst>
                                      </p:cBhvr>
                                      <p:to>
                                        <p:strVal val="visible"/>
                                      </p:to>
                                    </p:set>
                                    <p:animEffect transition="in" filter="fade">
                                      <p:cBhvr>
                                        <p:cTn id="59" dur="500"/>
                                        <p:tgtEl>
                                          <p:spTgt spid="3">
                                            <p:bg/>
                                          </p:spTgt>
                                        </p:tgtEl>
                                      </p:cBhvr>
                                    </p:animEffect>
                                  </p:childTnLst>
                                </p:cTn>
                              </p:par>
                            </p:childTnLst>
                          </p:cTn>
                        </p:par>
                        <p:par>
                          <p:cTn id="60" fill="hold">
                            <p:stCondLst>
                              <p:cond delay="3750"/>
                            </p:stCondLst>
                            <p:childTnLst>
                              <p:par>
                                <p:cTn id="61" presetID="10" presetClass="entr" presetSubtype="0" fill="hold" grpId="0" nodeType="afterEffect">
                                  <p:stCondLst>
                                    <p:cond delay="0"/>
                                  </p:stCondLst>
                                  <p:childTnLst>
                                    <p:set>
                                      <p:cBhvr>
                                        <p:cTn id="62" dur="1" fill="hold">
                                          <p:stCondLst>
                                            <p:cond delay="0"/>
                                          </p:stCondLst>
                                        </p:cTn>
                                        <p:tgtEl>
                                          <p:spTgt spid="3">
                                            <p:txEl>
                                              <p:pRg st="0" end="0"/>
                                            </p:txEl>
                                          </p:spTgt>
                                        </p:tgtEl>
                                        <p:attrNameLst>
                                          <p:attrName>style.visibility</p:attrName>
                                        </p:attrNameLst>
                                      </p:cBhvr>
                                      <p:to>
                                        <p:strVal val="visible"/>
                                      </p:to>
                                    </p:set>
                                    <p:animEffect transition="in" filter="fade">
                                      <p:cBhvr>
                                        <p:cTn id="63" dur="250"/>
                                        <p:tgtEl>
                                          <p:spTgt spid="3">
                                            <p:txEl>
                                              <p:pRg st="0" end="0"/>
                                            </p:txEl>
                                          </p:spTgt>
                                        </p:tgtEl>
                                      </p:cBhvr>
                                    </p:animEffect>
                                  </p:childTnLst>
                                </p:cTn>
                              </p:par>
                            </p:childTnLst>
                          </p:cTn>
                        </p:par>
                        <p:par>
                          <p:cTn id="64" fill="hold">
                            <p:stCondLst>
                              <p:cond delay="4000"/>
                            </p:stCondLst>
                            <p:childTnLst>
                              <p:par>
                                <p:cTn id="65" presetID="10" presetClass="entr" presetSubtype="0" fill="hold" grpId="0" nodeType="afterEffect">
                                  <p:stCondLst>
                                    <p:cond delay="0"/>
                                  </p:stCondLst>
                                  <p:childTnLst>
                                    <p:set>
                                      <p:cBhvr>
                                        <p:cTn id="66" dur="1" fill="hold">
                                          <p:stCondLst>
                                            <p:cond delay="0"/>
                                          </p:stCondLst>
                                        </p:cTn>
                                        <p:tgtEl>
                                          <p:spTgt spid="3">
                                            <p:txEl>
                                              <p:pRg st="1" end="1"/>
                                            </p:txEl>
                                          </p:spTgt>
                                        </p:tgtEl>
                                        <p:attrNameLst>
                                          <p:attrName>style.visibility</p:attrName>
                                        </p:attrNameLst>
                                      </p:cBhvr>
                                      <p:to>
                                        <p:strVal val="visible"/>
                                      </p:to>
                                    </p:set>
                                    <p:animEffect transition="in" filter="fade">
                                      <p:cBhvr>
                                        <p:cTn id="67" dur="250"/>
                                        <p:tgtEl>
                                          <p:spTgt spid="3">
                                            <p:txEl>
                                              <p:pRg st="1" end="1"/>
                                            </p:txEl>
                                          </p:spTgt>
                                        </p:tgtEl>
                                      </p:cBhvr>
                                    </p:animEffect>
                                  </p:childTnLst>
                                </p:cTn>
                              </p:par>
                            </p:childTnLst>
                          </p:cTn>
                        </p:par>
                        <p:par>
                          <p:cTn id="68" fill="hold">
                            <p:stCondLst>
                              <p:cond delay="4250"/>
                            </p:stCondLst>
                            <p:childTnLst>
                              <p:par>
                                <p:cTn id="69" presetID="10" presetClass="entr" presetSubtype="0" fill="hold" grpId="0" nodeType="after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fade">
                                      <p:cBhvr>
                                        <p:cTn id="71" dur="250"/>
                                        <p:tgtEl>
                                          <p:spTgt spid="3">
                                            <p:txEl>
                                              <p:pRg st="2" end="2"/>
                                            </p:txEl>
                                          </p:spTgt>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3">
                                            <p:txEl>
                                              <p:pRg st="3" end="3"/>
                                            </p:txEl>
                                          </p:spTgt>
                                        </p:tgtEl>
                                        <p:attrNameLst>
                                          <p:attrName>style.visibility</p:attrName>
                                        </p:attrNameLst>
                                      </p:cBhvr>
                                      <p:to>
                                        <p:strVal val="visible"/>
                                      </p:to>
                                    </p:set>
                                    <p:animEffect transition="in" filter="fade">
                                      <p:cBhvr>
                                        <p:cTn id="75" dur="250"/>
                                        <p:tgtEl>
                                          <p:spTgt spid="3">
                                            <p:txEl>
                                              <p:pRg st="3" end="3"/>
                                            </p:txEl>
                                          </p:spTgt>
                                        </p:tgtEl>
                                      </p:cBhvr>
                                    </p:animEffect>
                                  </p:childTnLst>
                                </p:cTn>
                              </p:par>
                            </p:childTnLst>
                          </p:cTn>
                        </p:par>
                        <p:par>
                          <p:cTn id="76" fill="hold">
                            <p:stCondLst>
                              <p:cond delay="4750"/>
                            </p:stCondLst>
                            <p:childTnLst>
                              <p:par>
                                <p:cTn id="77" presetID="10" presetClass="entr" presetSubtype="0" fill="hold" grpId="0" nodeType="after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fade">
                                      <p:cBhvr>
                                        <p:cTn id="79" dur="250"/>
                                        <p:tgtEl>
                                          <p:spTgt spid="3">
                                            <p:txEl>
                                              <p:pRg st="4" end="4"/>
                                            </p:txEl>
                                          </p:spTgt>
                                        </p:tgtEl>
                                      </p:cBhvr>
                                    </p:animEffect>
                                  </p:childTnLst>
                                </p:cTn>
                              </p:par>
                            </p:childTnLst>
                          </p:cTn>
                        </p:par>
                        <p:par>
                          <p:cTn id="80" fill="hold">
                            <p:stCondLst>
                              <p:cond delay="5000"/>
                            </p:stCondLst>
                            <p:childTnLst>
                              <p:par>
                                <p:cTn id="81" presetID="10" presetClass="entr" presetSubtype="0" fill="hold" grpId="0" nodeType="afterEffect">
                                  <p:stCondLst>
                                    <p:cond delay="0"/>
                                  </p:stCondLst>
                                  <p:childTnLst>
                                    <p:set>
                                      <p:cBhvr>
                                        <p:cTn id="82" dur="1" fill="hold">
                                          <p:stCondLst>
                                            <p:cond delay="0"/>
                                          </p:stCondLst>
                                        </p:cTn>
                                        <p:tgtEl>
                                          <p:spTgt spid="3">
                                            <p:txEl>
                                              <p:pRg st="5" end="5"/>
                                            </p:txEl>
                                          </p:spTgt>
                                        </p:tgtEl>
                                        <p:attrNameLst>
                                          <p:attrName>style.visibility</p:attrName>
                                        </p:attrNameLst>
                                      </p:cBhvr>
                                      <p:to>
                                        <p:strVal val="visible"/>
                                      </p:to>
                                    </p:set>
                                    <p:animEffect transition="in" filter="fade">
                                      <p:cBhvr>
                                        <p:cTn id="83" dur="250"/>
                                        <p:tgtEl>
                                          <p:spTgt spid="3">
                                            <p:txEl>
                                              <p:pRg st="5" end="5"/>
                                            </p:txEl>
                                          </p:spTgt>
                                        </p:tgtEl>
                                      </p:cBhvr>
                                    </p:animEffect>
                                  </p:childTnLst>
                                </p:cTn>
                              </p:par>
                            </p:childTnLst>
                          </p:cTn>
                        </p:par>
                        <p:par>
                          <p:cTn id="84" fill="hold">
                            <p:stCondLst>
                              <p:cond delay="5250"/>
                            </p:stCondLst>
                            <p:childTnLst>
                              <p:par>
                                <p:cTn id="85" presetID="10" presetClass="entr" presetSubtype="0" fill="hold" grpId="0" nodeType="afterEffect">
                                  <p:stCondLst>
                                    <p:cond delay="0"/>
                                  </p:stCondLst>
                                  <p:childTnLst>
                                    <p:set>
                                      <p:cBhvr>
                                        <p:cTn id="86" dur="1" fill="hold">
                                          <p:stCondLst>
                                            <p:cond delay="0"/>
                                          </p:stCondLst>
                                        </p:cTn>
                                        <p:tgtEl>
                                          <p:spTgt spid="3">
                                            <p:txEl>
                                              <p:pRg st="6" end="6"/>
                                            </p:txEl>
                                          </p:spTgt>
                                        </p:tgtEl>
                                        <p:attrNameLst>
                                          <p:attrName>style.visibility</p:attrName>
                                        </p:attrNameLst>
                                      </p:cBhvr>
                                      <p:to>
                                        <p:strVal val="visible"/>
                                      </p:to>
                                    </p:set>
                                    <p:animEffect transition="in" filter="fade">
                                      <p:cBhvr>
                                        <p:cTn id="87" dur="250"/>
                                        <p:tgtEl>
                                          <p:spTgt spid="3">
                                            <p:txEl>
                                              <p:pRg st="6" end="6"/>
                                            </p:txEl>
                                          </p:spTgt>
                                        </p:tgtEl>
                                      </p:cBhvr>
                                    </p:animEffect>
                                  </p:childTnLst>
                                </p:cTn>
                              </p:par>
                            </p:childTnLst>
                          </p:cTn>
                        </p:par>
                        <p:par>
                          <p:cTn id="88" fill="hold">
                            <p:stCondLst>
                              <p:cond delay="5500"/>
                            </p:stCondLst>
                            <p:childTnLst>
                              <p:par>
                                <p:cTn id="89" presetID="10" presetClass="entr" presetSubtype="0" fill="hold" grpId="0" nodeType="after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animEffect transition="in" filter="fade">
                                      <p:cBhvr>
                                        <p:cTn id="91" dur="250"/>
                                        <p:tgtEl>
                                          <p:spTgt spid="3">
                                            <p:txEl>
                                              <p:pRg st="7" end="7"/>
                                            </p:txEl>
                                          </p:spTgt>
                                        </p:tgtEl>
                                      </p:cBhvr>
                                    </p:animEffect>
                                  </p:childTnLst>
                                </p:cTn>
                              </p:par>
                            </p:childTnLst>
                          </p:cTn>
                        </p:par>
                        <p:par>
                          <p:cTn id="92" fill="hold">
                            <p:stCondLst>
                              <p:cond delay="5750"/>
                            </p:stCondLst>
                            <p:childTnLst>
                              <p:par>
                                <p:cTn id="93" presetID="10" presetClass="entr" presetSubtype="0" fill="hold" grpId="0" nodeType="afterEffect">
                                  <p:stCondLst>
                                    <p:cond delay="0"/>
                                  </p:stCondLst>
                                  <p:childTnLst>
                                    <p:set>
                                      <p:cBhvr>
                                        <p:cTn id="94" dur="1" fill="hold">
                                          <p:stCondLst>
                                            <p:cond delay="0"/>
                                          </p:stCondLst>
                                        </p:cTn>
                                        <p:tgtEl>
                                          <p:spTgt spid="3">
                                            <p:txEl>
                                              <p:pRg st="8" end="8"/>
                                            </p:txEl>
                                          </p:spTgt>
                                        </p:tgtEl>
                                        <p:attrNameLst>
                                          <p:attrName>style.visibility</p:attrName>
                                        </p:attrNameLst>
                                      </p:cBhvr>
                                      <p:to>
                                        <p:strVal val="visible"/>
                                      </p:to>
                                    </p:set>
                                    <p:animEffect transition="in" filter="fade">
                                      <p:cBhvr>
                                        <p:cTn id="95" dur="250"/>
                                        <p:tgtEl>
                                          <p:spTgt spid="3">
                                            <p:txEl>
                                              <p:pRg st="8" end="8"/>
                                            </p:txEl>
                                          </p:spTgt>
                                        </p:tgtEl>
                                      </p:cBhvr>
                                    </p:animEffect>
                                  </p:childTnLst>
                                </p:cTn>
                              </p:par>
                            </p:childTnLst>
                          </p:cTn>
                        </p:par>
                        <p:par>
                          <p:cTn id="96" fill="hold">
                            <p:stCondLst>
                              <p:cond delay="6000"/>
                            </p:stCondLst>
                            <p:childTnLst>
                              <p:par>
                                <p:cTn id="97" presetID="10" presetClass="entr" presetSubtype="0" fill="hold" grpId="0" nodeType="afterEffect">
                                  <p:stCondLst>
                                    <p:cond delay="0"/>
                                  </p:stCondLst>
                                  <p:childTnLst>
                                    <p:set>
                                      <p:cBhvr>
                                        <p:cTn id="98" dur="1" fill="hold">
                                          <p:stCondLst>
                                            <p:cond delay="0"/>
                                          </p:stCondLst>
                                        </p:cTn>
                                        <p:tgtEl>
                                          <p:spTgt spid="3">
                                            <p:txEl>
                                              <p:pRg st="9" end="9"/>
                                            </p:txEl>
                                          </p:spTgt>
                                        </p:tgtEl>
                                        <p:attrNameLst>
                                          <p:attrName>style.visibility</p:attrName>
                                        </p:attrNameLst>
                                      </p:cBhvr>
                                      <p:to>
                                        <p:strVal val="visible"/>
                                      </p:to>
                                    </p:set>
                                    <p:animEffect transition="in" filter="fade">
                                      <p:cBhvr>
                                        <p:cTn id="99" dur="250"/>
                                        <p:tgtEl>
                                          <p:spTgt spid="3">
                                            <p:txEl>
                                              <p:pRg st="9" end="9"/>
                                            </p:txEl>
                                          </p:spTgt>
                                        </p:tgtEl>
                                      </p:cBhvr>
                                    </p:animEffect>
                                  </p:childTnLst>
                                </p:cTn>
                              </p:par>
                            </p:childTnLst>
                          </p:cTn>
                        </p:par>
                        <p:par>
                          <p:cTn id="100" fill="hold">
                            <p:stCondLst>
                              <p:cond delay="6250"/>
                            </p:stCondLst>
                            <p:childTnLst>
                              <p:par>
                                <p:cTn id="101" presetID="10" presetClass="entr" presetSubtype="0" fill="hold" grpId="0" nodeType="afterEffect">
                                  <p:stCondLst>
                                    <p:cond delay="0"/>
                                  </p:stCondLst>
                                  <p:childTnLst>
                                    <p:set>
                                      <p:cBhvr>
                                        <p:cTn id="102" dur="1" fill="hold">
                                          <p:stCondLst>
                                            <p:cond delay="0"/>
                                          </p:stCondLst>
                                        </p:cTn>
                                        <p:tgtEl>
                                          <p:spTgt spid="3">
                                            <p:txEl>
                                              <p:pRg st="10" end="10"/>
                                            </p:txEl>
                                          </p:spTgt>
                                        </p:tgtEl>
                                        <p:attrNameLst>
                                          <p:attrName>style.visibility</p:attrName>
                                        </p:attrNameLst>
                                      </p:cBhvr>
                                      <p:to>
                                        <p:strVal val="visible"/>
                                      </p:to>
                                    </p:set>
                                    <p:animEffect transition="in" filter="fade">
                                      <p:cBhvr>
                                        <p:cTn id="103" dur="250"/>
                                        <p:tgtEl>
                                          <p:spTgt spid="3">
                                            <p:txEl>
                                              <p:pRg st="10" end="10"/>
                                            </p:txEl>
                                          </p:spTgt>
                                        </p:tgtEl>
                                      </p:cBhvr>
                                    </p:animEffect>
                                  </p:childTnLst>
                                </p:cTn>
                              </p:par>
                            </p:childTnLst>
                          </p:cTn>
                        </p:par>
                        <p:par>
                          <p:cTn id="104" fill="hold">
                            <p:stCondLst>
                              <p:cond delay="6500"/>
                            </p:stCondLst>
                            <p:childTnLst>
                              <p:par>
                                <p:cTn id="105" presetID="10" presetClass="entr" presetSubtype="0" fill="hold" grpId="0" nodeType="afterEffect">
                                  <p:stCondLst>
                                    <p:cond delay="0"/>
                                  </p:stCondLst>
                                  <p:childTnLst>
                                    <p:set>
                                      <p:cBhvr>
                                        <p:cTn id="106" dur="1" fill="hold">
                                          <p:stCondLst>
                                            <p:cond delay="0"/>
                                          </p:stCondLst>
                                        </p:cTn>
                                        <p:tgtEl>
                                          <p:spTgt spid="3">
                                            <p:txEl>
                                              <p:pRg st="11" end="11"/>
                                            </p:txEl>
                                          </p:spTgt>
                                        </p:tgtEl>
                                        <p:attrNameLst>
                                          <p:attrName>style.visibility</p:attrName>
                                        </p:attrNameLst>
                                      </p:cBhvr>
                                      <p:to>
                                        <p:strVal val="visible"/>
                                      </p:to>
                                    </p:set>
                                    <p:animEffect transition="in" filter="fade">
                                      <p:cBhvr>
                                        <p:cTn id="107" dur="250"/>
                                        <p:tgtEl>
                                          <p:spTgt spid="3">
                                            <p:txEl>
                                              <p:pRg st="11" end="11"/>
                                            </p:txEl>
                                          </p:spTgt>
                                        </p:tgtEl>
                                      </p:cBhvr>
                                    </p:animEffect>
                                  </p:childTnLst>
                                </p:cTn>
                              </p:par>
                            </p:childTnLst>
                          </p:cTn>
                        </p:par>
                        <p:par>
                          <p:cTn id="108" fill="hold">
                            <p:stCondLst>
                              <p:cond delay="6750"/>
                            </p:stCondLst>
                            <p:childTnLst>
                              <p:par>
                                <p:cTn id="109" presetID="10" presetClass="entr" presetSubtype="0" fill="hold" grpId="0" nodeType="afterEffect">
                                  <p:stCondLst>
                                    <p:cond delay="0"/>
                                  </p:stCondLst>
                                  <p:childTnLst>
                                    <p:set>
                                      <p:cBhvr>
                                        <p:cTn id="110" dur="1" fill="hold">
                                          <p:stCondLst>
                                            <p:cond delay="0"/>
                                          </p:stCondLst>
                                        </p:cTn>
                                        <p:tgtEl>
                                          <p:spTgt spid="3">
                                            <p:txEl>
                                              <p:pRg st="12" end="12"/>
                                            </p:txEl>
                                          </p:spTgt>
                                        </p:tgtEl>
                                        <p:attrNameLst>
                                          <p:attrName>style.visibility</p:attrName>
                                        </p:attrNameLst>
                                      </p:cBhvr>
                                      <p:to>
                                        <p:strVal val="visible"/>
                                      </p:to>
                                    </p:set>
                                    <p:animEffect transition="in" filter="fade">
                                      <p:cBhvr>
                                        <p:cTn id="111" dur="25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E47317D-9DA6-4BB3-ACDA-BE5979F9693D}"/>
              </a:ext>
            </a:extLst>
          </p:cNvPr>
          <p:cNvSpPr>
            <a:spLocks noGrp="1"/>
          </p:cNvSpPr>
          <p:nvPr>
            <p:ph idx="1"/>
          </p:nvPr>
        </p:nvSpPr>
        <p:spPr>
          <a:xfrm>
            <a:off x="6755769" y="755374"/>
            <a:ext cx="4855037" cy="5734878"/>
          </a:xfrm>
          <a:solidFill>
            <a:srgbClr val="1A3260"/>
          </a:solidFill>
          <a:ln>
            <a:noFill/>
          </a:ln>
        </p:spPr>
        <p:style>
          <a:lnRef idx="2">
            <a:schemeClr val="accent3"/>
          </a:lnRef>
          <a:fillRef idx="1001">
            <a:schemeClr val="lt1"/>
          </a:fillRef>
          <a:effectRef idx="0">
            <a:schemeClr val="accent3"/>
          </a:effectRef>
          <a:fontRef idx="minor">
            <a:schemeClr val="dk1"/>
          </a:fontRef>
        </p:style>
        <p:txBody>
          <a:bodyPr anchor="ctr">
            <a:noAutofit/>
          </a:bodyPr>
          <a:lstStyle/>
          <a:p>
            <a:pPr marL="0" indent="0">
              <a:buNone/>
            </a:pPr>
            <a:r>
              <a:rPr lang="en-IN" sz="1400" dirty="0">
                <a:solidFill>
                  <a:srgbClr val="C5E478"/>
                </a:solidFill>
                <a:latin typeface="Consolas Ligaturized" panose="020B0609020204030204" pitchFamily="50" charset="0"/>
              </a:rPr>
              <a:t>total_tat</a:t>
            </a:r>
            <a:r>
              <a:rPr lang="en-IN" sz="1400" dirty="0">
                <a:solidFill>
                  <a:srgbClr val="D6DEEB"/>
                </a:solidFill>
                <a:latin typeface="Consolas Ligaturized" panose="020B0609020204030204" pitchFamily="50" charset="0"/>
              </a:rPr>
              <a:t> </a:t>
            </a:r>
            <a:r>
              <a:rPr lang="en-IN" sz="1400" dirty="0">
                <a:solidFill>
                  <a:srgbClr val="C792EA"/>
                </a:solidFill>
                <a:latin typeface="Consolas Ligaturized" panose="020B0609020204030204" pitchFamily="50" charset="0"/>
              </a:rPr>
              <a:t>+=</a:t>
            </a:r>
            <a:r>
              <a:rPr lang="en-IN" sz="1400" dirty="0">
                <a:solidFill>
                  <a:srgbClr val="D6DEEB"/>
                </a:solidFill>
                <a:latin typeface="Consolas Ligaturized" panose="020B0609020204030204" pitchFamily="50" charset="0"/>
              </a:rPr>
              <a:t> </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a:solidFill>
                  <a:srgbClr val="BAEBE2"/>
                </a:solidFill>
                <a:latin typeface="Consolas Ligaturized" panose="020B0609020204030204" pitchFamily="50" charset="0"/>
              </a:rPr>
              <a:t>tat</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dirty="0" err="1">
                <a:solidFill>
                  <a:srgbClr val="C5E478"/>
                </a:solidFill>
                <a:latin typeface="Consolas Ligaturized" panose="020B0609020204030204" pitchFamily="50" charset="0"/>
              </a:rPr>
              <a:t>total_wt</a:t>
            </a:r>
            <a:r>
              <a:rPr lang="en-IN" sz="1400" dirty="0">
                <a:solidFill>
                  <a:srgbClr val="D6DEEB"/>
                </a:solidFill>
                <a:latin typeface="Consolas Ligaturized" panose="020B0609020204030204" pitchFamily="50" charset="0"/>
              </a:rPr>
              <a:t> </a:t>
            </a:r>
            <a:r>
              <a:rPr lang="en-IN" sz="1400" dirty="0">
                <a:solidFill>
                  <a:srgbClr val="C792EA"/>
                </a:solidFill>
                <a:latin typeface="Consolas Ligaturized" panose="020B0609020204030204" pitchFamily="50" charset="0"/>
              </a:rPr>
              <a:t>+=</a:t>
            </a:r>
            <a:r>
              <a:rPr lang="en-IN" sz="1400" dirty="0">
                <a:solidFill>
                  <a:srgbClr val="D6DEEB"/>
                </a:solidFill>
                <a:latin typeface="Consolas Ligaturized" panose="020B0609020204030204" pitchFamily="50" charset="0"/>
              </a:rPr>
              <a:t> </a:t>
            </a:r>
            <a:r>
              <a:rPr lang="en-IN" sz="1400" dirty="0">
                <a:solidFill>
                  <a:srgbClr val="C5E478"/>
                </a:solidFill>
                <a:latin typeface="Consolas Ligaturized" panose="020B0609020204030204" pitchFamily="50" charset="0"/>
              </a:rPr>
              <a:t>process</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i</a:t>
            </a:r>
            <a:r>
              <a:rPr lang="en-IN" sz="1400" dirty="0">
                <a:solidFill>
                  <a:srgbClr val="D6DEEB"/>
                </a:solidFill>
                <a:latin typeface="Consolas Ligaturized" panose="020B0609020204030204" pitchFamily="50" charset="0"/>
              </a:rPr>
              <a:t>].</a:t>
            </a:r>
            <a:r>
              <a:rPr lang="en-IN" sz="1400" dirty="0" err="1">
                <a:solidFill>
                  <a:srgbClr val="BAEBE2"/>
                </a:solidFill>
                <a:latin typeface="Consolas Ligaturized" panose="020B0609020204030204" pitchFamily="50" charset="0"/>
              </a:rPr>
              <a:t>wt</a:t>
            </a:r>
            <a:r>
              <a:rPr lang="en-IN" sz="1400" dirty="0">
                <a:solidFill>
                  <a:srgbClr val="D6DEEB"/>
                </a:solidFill>
                <a:latin typeface="Consolas Ligaturized" panose="020B0609020204030204" pitchFamily="50" charset="0"/>
              </a:rPr>
              <a:t>;</a:t>
            </a:r>
          </a:p>
          <a:p>
            <a:pPr marL="0" indent="0">
              <a:buNone/>
            </a:pPr>
            <a:br>
              <a:rPr lang="en-IN" sz="1400" dirty="0">
                <a:solidFill>
                  <a:srgbClr val="D6DEEB"/>
                </a:solidFill>
                <a:latin typeface="Consolas Ligaturized" panose="020B0609020204030204" pitchFamily="50" charset="0"/>
              </a:rPr>
            </a:br>
            <a:r>
              <a:rPr lang="en-IN" sz="1400" dirty="0">
                <a:solidFill>
                  <a:srgbClr val="D6DEEB"/>
                </a:solidFill>
                <a:latin typeface="Consolas Ligaturized" panose="020B0609020204030204" pitchFamily="50" charset="0"/>
              </a:rPr>
              <a:t>        </a:t>
            </a:r>
            <a:r>
              <a:rPr lang="en-IN" sz="1400" dirty="0" err="1">
                <a:solidFill>
                  <a:srgbClr val="C5E478"/>
                </a:solidFill>
                <a:latin typeface="Consolas Ligaturized" panose="020B0609020204030204" pitchFamily="50" charset="0"/>
              </a:rPr>
              <a:t>cout</a:t>
            </a:r>
            <a:r>
              <a:rPr lang="en-IN" sz="1400" i="1" dirty="0">
                <a:solidFill>
                  <a:srgbClr val="82AAFF"/>
                </a:solidFill>
                <a:latin typeface="Consolas Ligaturized" panose="020B0609020204030204" pitchFamily="50" charset="0"/>
              </a:rPr>
              <a:t>&lt;&lt;</a:t>
            </a:r>
            <a:r>
              <a:rPr lang="en-IN" sz="1400" i="1" dirty="0" err="1">
                <a:solidFill>
                  <a:srgbClr val="82AAFF"/>
                </a:solidFill>
                <a:latin typeface="Consolas Ligaturized" panose="020B0609020204030204" pitchFamily="50" charset="0"/>
              </a:rPr>
              <a:t>endl</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p>
          <a:p>
            <a:pPr marL="0" indent="0">
              <a:buNone/>
            </a:pPr>
            <a:r>
              <a:rPr lang="en-IN" sz="1400" dirty="0">
                <a:solidFill>
                  <a:srgbClr val="D6DEEB"/>
                </a:solidFill>
                <a:latin typeface="Consolas Ligaturized" panose="020B0609020204030204" pitchFamily="50" charset="0"/>
              </a:rPr>
              <a:t>    </a:t>
            </a:r>
            <a:r>
              <a:rPr lang="en-IN" sz="1400" dirty="0" err="1">
                <a:solidFill>
                  <a:srgbClr val="C5E478"/>
                </a:solidFill>
                <a:latin typeface="Consolas Ligaturized" panose="020B0609020204030204" pitchFamily="50" charset="0"/>
              </a:rPr>
              <a:t>cout</a:t>
            </a:r>
            <a:r>
              <a:rPr lang="en-IN" sz="1400" dirty="0">
                <a:solidFill>
                  <a:srgbClr val="D6DEEB"/>
                </a:solidFill>
                <a:latin typeface="Consolas Ligaturized" panose="020B0609020204030204" pitchFamily="50" charset="0"/>
              </a:rPr>
              <a:t> </a:t>
            </a:r>
            <a:r>
              <a:rPr lang="en-IN" sz="1400" i="1" dirty="0">
                <a:solidFill>
                  <a:srgbClr val="82AAFF"/>
                </a:solidFill>
                <a:latin typeface="Consolas Ligaturized" panose="020B0609020204030204" pitchFamily="50" charset="0"/>
              </a:rPr>
              <a:t>&lt;&lt;</a:t>
            </a:r>
            <a:r>
              <a:rPr lang="en-IN" sz="1400" dirty="0">
                <a:solidFill>
                  <a:srgbClr val="D6DEEB"/>
                </a:solidFill>
                <a:latin typeface="Consolas Ligaturized" panose="020B0609020204030204" pitchFamily="50" charset="0"/>
              </a:rPr>
              <a:t> </a:t>
            </a:r>
            <a:r>
              <a:rPr lang="en-IN" sz="1400" i="1" dirty="0">
                <a:solidFill>
                  <a:srgbClr val="82AAFF"/>
                </a:solidFill>
                <a:latin typeface="Consolas Ligaturized" panose="020B0609020204030204" pitchFamily="50" charset="0"/>
              </a:rPr>
              <a:t>fixed</a:t>
            </a:r>
            <a:r>
              <a:rPr lang="en-IN" sz="1400" dirty="0">
                <a:solidFill>
                  <a:srgbClr val="D6DEEB"/>
                </a:solidFill>
                <a:latin typeface="Consolas Ligaturized" panose="020B0609020204030204" pitchFamily="50" charset="0"/>
              </a:rPr>
              <a:t> </a:t>
            </a:r>
            <a:r>
              <a:rPr lang="en-IN" sz="1400" i="1" dirty="0">
                <a:solidFill>
                  <a:srgbClr val="82AAFF"/>
                </a:solidFill>
                <a:latin typeface="Consolas Ligaturized" panose="020B0609020204030204" pitchFamily="50" charset="0"/>
              </a:rPr>
              <a:t>&lt;&lt;</a:t>
            </a:r>
            <a:r>
              <a:rPr lang="en-IN" sz="1400" dirty="0">
                <a:solidFill>
                  <a:srgbClr val="D6DEEB"/>
                </a:solidFill>
                <a:latin typeface="Consolas Ligaturized" panose="020B0609020204030204" pitchFamily="50" charset="0"/>
              </a:rPr>
              <a:t> </a:t>
            </a:r>
            <a:r>
              <a:rPr lang="en-IN" sz="1400" i="1" dirty="0" err="1">
                <a:solidFill>
                  <a:srgbClr val="82AAFF"/>
                </a:solidFill>
                <a:latin typeface="Consolas Ligaturized" panose="020B0609020204030204" pitchFamily="50" charset="0"/>
              </a:rPr>
              <a:t>setprecision</a:t>
            </a:r>
            <a:r>
              <a:rPr lang="en-IN" sz="1400" dirty="0">
                <a:solidFill>
                  <a:srgbClr val="D6DEEB"/>
                </a:solidFill>
                <a:latin typeface="Consolas Ligaturized" panose="020B0609020204030204" pitchFamily="50" charset="0"/>
              </a:rPr>
              <a:t>(</a:t>
            </a:r>
            <a:r>
              <a:rPr lang="en-IN" sz="1400" dirty="0">
                <a:solidFill>
                  <a:srgbClr val="F78C6C"/>
                </a:solidFill>
                <a:latin typeface="Consolas Ligaturized" panose="020B0609020204030204" pitchFamily="50" charset="0"/>
              </a:rPr>
              <a:t>2</a:t>
            </a:r>
            <a:r>
              <a:rPr lang="en-IN" sz="1400" dirty="0">
                <a:solidFill>
                  <a:srgbClr val="D6DEEB"/>
                </a:solidFill>
                <a:latin typeface="Consolas Ligaturized" panose="020B0609020204030204" pitchFamily="50" charset="0"/>
              </a:rPr>
              <a:t>)</a:t>
            </a:r>
            <a:r>
              <a:rPr lang="en-IN" sz="1400" i="1" dirty="0">
                <a:solidFill>
                  <a:srgbClr val="82AAFF"/>
                </a:solidFill>
                <a:latin typeface="Consolas Ligaturized" panose="020B0609020204030204" pitchFamily="50" charset="0"/>
              </a:rPr>
              <a:t>&lt;&lt;</a:t>
            </a:r>
            <a:r>
              <a:rPr lang="en-IN" sz="1400" dirty="0">
                <a:solidFill>
                  <a:srgbClr val="D6DEEB"/>
                </a:solidFill>
                <a:latin typeface="Consolas Ligaturized" panose="020B0609020204030204" pitchFamily="50" charset="0"/>
              </a:rPr>
              <a:t> </a:t>
            </a:r>
            <a:r>
              <a:rPr lang="en-IN" sz="1400" i="1" dirty="0" err="1">
                <a:solidFill>
                  <a:srgbClr val="82AAFF"/>
                </a:solidFill>
                <a:latin typeface="Consolas Ligaturized" panose="020B0609020204030204" pitchFamily="50" charset="0"/>
              </a:rPr>
              <a:t>endl</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dirty="0" err="1">
                <a:solidFill>
                  <a:srgbClr val="C5E478"/>
                </a:solidFill>
                <a:latin typeface="Consolas Ligaturized" panose="020B0609020204030204" pitchFamily="50" charset="0"/>
              </a:rPr>
              <a:t>cout</a:t>
            </a:r>
            <a:r>
              <a:rPr lang="en-IN" sz="1400" i="1" dirty="0">
                <a:solidFill>
                  <a:srgbClr val="82AAFF"/>
                </a:solidFill>
                <a:latin typeface="Consolas Ligaturized" panose="020B0609020204030204" pitchFamily="50" charset="0"/>
              </a:rPr>
              <a:t>&lt;&lt;</a:t>
            </a:r>
            <a:r>
              <a:rPr lang="en-IN" sz="1400" dirty="0">
                <a:solidFill>
                  <a:srgbClr val="D9F5DD"/>
                </a:solidFill>
                <a:latin typeface="Consolas Ligaturized" panose="020B0609020204030204" pitchFamily="50" charset="0"/>
              </a:rPr>
              <a:t>"</a:t>
            </a:r>
            <a:r>
              <a:rPr lang="en-IN" sz="1400" dirty="0">
                <a:solidFill>
                  <a:srgbClr val="ECC48D"/>
                </a:solidFill>
                <a:latin typeface="Consolas Ligaturized" panose="020B0609020204030204" pitchFamily="50" charset="0"/>
              </a:rPr>
              <a:t>Average Turn Around Time: </a:t>
            </a:r>
            <a:r>
              <a:rPr lang="en-IN" sz="1400" dirty="0">
                <a:solidFill>
                  <a:srgbClr val="D9F5DD"/>
                </a:solidFill>
                <a:latin typeface="Consolas Ligaturized" panose="020B0609020204030204" pitchFamily="50" charset="0"/>
              </a:rPr>
              <a:t>"</a:t>
            </a:r>
            <a:r>
              <a:rPr lang="en-IN" sz="1400" i="1" dirty="0">
                <a:solidFill>
                  <a:srgbClr val="82AAFF"/>
                </a:solidFill>
                <a:latin typeface="Consolas Ligaturized" panose="020B0609020204030204" pitchFamily="50" charset="0"/>
              </a:rPr>
              <a:t>&lt;&lt;</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total_tat</a:t>
            </a:r>
            <a:r>
              <a:rPr lang="en-IN" sz="1400" dirty="0">
                <a:solidFill>
                  <a:srgbClr val="7FDBCA"/>
                </a:solidFill>
                <a:latin typeface="Consolas Ligaturized" panose="020B0609020204030204" pitchFamily="50" charset="0"/>
              </a:rPr>
              <a:t>/</a:t>
            </a:r>
            <a:r>
              <a:rPr lang="en-IN" sz="1400" dirty="0">
                <a:solidFill>
                  <a:srgbClr val="C5E478"/>
                </a:solidFill>
                <a:latin typeface="Consolas Ligaturized" panose="020B0609020204030204" pitchFamily="50" charset="0"/>
              </a:rPr>
              <a:t>n</a:t>
            </a:r>
            <a:r>
              <a:rPr lang="en-IN" sz="1400" dirty="0">
                <a:solidFill>
                  <a:srgbClr val="D6DEEB"/>
                </a:solidFill>
                <a:latin typeface="Consolas Ligaturized" panose="020B0609020204030204" pitchFamily="50" charset="0"/>
              </a:rPr>
              <a:t>)</a:t>
            </a:r>
            <a:r>
              <a:rPr lang="en-IN" sz="1400" i="1" dirty="0">
                <a:solidFill>
                  <a:srgbClr val="82AAFF"/>
                </a:solidFill>
                <a:latin typeface="Consolas Ligaturized" panose="020B0609020204030204" pitchFamily="50" charset="0"/>
              </a:rPr>
              <a:t>&lt;&lt;</a:t>
            </a:r>
            <a:r>
              <a:rPr lang="en-IN" sz="1400" dirty="0">
                <a:solidFill>
                  <a:srgbClr val="D9F5DD"/>
                </a:solidFill>
                <a:latin typeface="Consolas Ligaturized" panose="020B0609020204030204" pitchFamily="50" charset="0"/>
              </a:rPr>
              <a:t>"</a:t>
            </a:r>
            <a:r>
              <a:rPr lang="en-IN" sz="1400" dirty="0">
                <a:solidFill>
                  <a:srgbClr val="F78C6C"/>
                </a:solidFill>
                <a:latin typeface="Consolas Ligaturized" panose="020B0609020204030204" pitchFamily="50" charset="0"/>
              </a:rPr>
              <a:t>\n</a:t>
            </a:r>
            <a:r>
              <a:rPr lang="en-IN" sz="1400" dirty="0">
                <a:solidFill>
                  <a:srgbClr val="D9F5DD"/>
                </a:solidFill>
                <a:latin typeface="Consolas Ligaturized" panose="020B0609020204030204" pitchFamily="50" charset="0"/>
              </a:rPr>
              <a:t>"</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dirty="0" err="1">
                <a:solidFill>
                  <a:srgbClr val="C5E478"/>
                </a:solidFill>
                <a:latin typeface="Consolas Ligaturized" panose="020B0609020204030204" pitchFamily="50" charset="0"/>
              </a:rPr>
              <a:t>cout</a:t>
            </a:r>
            <a:r>
              <a:rPr lang="en-IN" sz="1400" i="1" dirty="0">
                <a:solidFill>
                  <a:srgbClr val="82AAFF"/>
                </a:solidFill>
                <a:latin typeface="Consolas Ligaturized" panose="020B0609020204030204" pitchFamily="50" charset="0"/>
              </a:rPr>
              <a:t>&lt;&lt;</a:t>
            </a:r>
            <a:r>
              <a:rPr lang="en-IN" sz="1400" dirty="0">
                <a:solidFill>
                  <a:srgbClr val="D9F5DD"/>
                </a:solidFill>
                <a:latin typeface="Consolas Ligaturized" panose="020B0609020204030204" pitchFamily="50" charset="0"/>
              </a:rPr>
              <a:t>"</a:t>
            </a:r>
            <a:r>
              <a:rPr lang="en-IN" sz="1400" dirty="0">
                <a:solidFill>
                  <a:srgbClr val="ECC48D"/>
                </a:solidFill>
                <a:latin typeface="Consolas Ligaturized" panose="020B0609020204030204" pitchFamily="50" charset="0"/>
              </a:rPr>
              <a:t>Average Waiting Time: </a:t>
            </a:r>
            <a:r>
              <a:rPr lang="en-IN" sz="1400" dirty="0">
                <a:solidFill>
                  <a:srgbClr val="D9F5DD"/>
                </a:solidFill>
                <a:latin typeface="Consolas Ligaturized" panose="020B0609020204030204" pitchFamily="50" charset="0"/>
              </a:rPr>
              <a:t>"</a:t>
            </a:r>
            <a:r>
              <a:rPr lang="en-IN" sz="1400" i="1" dirty="0">
                <a:solidFill>
                  <a:srgbClr val="82AAFF"/>
                </a:solidFill>
                <a:latin typeface="Consolas Ligaturized" panose="020B0609020204030204" pitchFamily="50" charset="0"/>
              </a:rPr>
              <a:t>&lt;&lt;</a:t>
            </a:r>
            <a:r>
              <a:rPr lang="en-IN" sz="1400" dirty="0">
                <a:solidFill>
                  <a:srgbClr val="D6DEEB"/>
                </a:solidFill>
                <a:latin typeface="Consolas Ligaturized" panose="020B0609020204030204" pitchFamily="50" charset="0"/>
              </a:rPr>
              <a:t>(</a:t>
            </a:r>
            <a:r>
              <a:rPr lang="en-IN" sz="1400" dirty="0" err="1">
                <a:solidFill>
                  <a:srgbClr val="C5E478"/>
                </a:solidFill>
                <a:latin typeface="Consolas Ligaturized" panose="020B0609020204030204" pitchFamily="50" charset="0"/>
              </a:rPr>
              <a:t>total_wt</a:t>
            </a:r>
            <a:r>
              <a:rPr lang="en-IN" sz="1400" dirty="0">
                <a:solidFill>
                  <a:srgbClr val="7FDBCA"/>
                </a:solidFill>
                <a:latin typeface="Consolas Ligaturized" panose="020B0609020204030204" pitchFamily="50" charset="0"/>
              </a:rPr>
              <a:t>/</a:t>
            </a:r>
            <a:r>
              <a:rPr lang="en-IN" sz="1400" dirty="0">
                <a:solidFill>
                  <a:srgbClr val="C5E478"/>
                </a:solidFill>
                <a:latin typeface="Consolas Ligaturized" panose="020B0609020204030204" pitchFamily="50" charset="0"/>
              </a:rPr>
              <a:t>n</a:t>
            </a:r>
            <a:r>
              <a:rPr lang="en-IN" sz="1400" dirty="0">
                <a:solidFill>
                  <a:srgbClr val="D6DEEB"/>
                </a:solidFill>
                <a:latin typeface="Consolas Ligaturized" panose="020B0609020204030204" pitchFamily="50" charset="0"/>
              </a:rPr>
              <a:t>)</a:t>
            </a:r>
            <a:r>
              <a:rPr lang="en-IN" sz="1400" i="1" dirty="0">
                <a:solidFill>
                  <a:srgbClr val="82AAFF"/>
                </a:solidFill>
                <a:latin typeface="Consolas Ligaturized" panose="020B0609020204030204" pitchFamily="50" charset="0"/>
              </a:rPr>
              <a:t>&lt;&lt;</a:t>
            </a:r>
            <a:r>
              <a:rPr lang="en-IN" sz="1400" dirty="0">
                <a:solidFill>
                  <a:srgbClr val="D9F5DD"/>
                </a:solidFill>
                <a:latin typeface="Consolas Ligaturized" panose="020B0609020204030204" pitchFamily="50" charset="0"/>
              </a:rPr>
              <a:t>"</a:t>
            </a:r>
            <a:r>
              <a:rPr lang="en-IN" sz="1400" dirty="0">
                <a:solidFill>
                  <a:srgbClr val="F78C6C"/>
                </a:solidFill>
                <a:latin typeface="Consolas Ligaturized" panose="020B0609020204030204" pitchFamily="50" charset="0"/>
              </a:rPr>
              <a:t>\n</a:t>
            </a:r>
            <a:r>
              <a:rPr lang="en-IN" sz="1400" dirty="0">
                <a:solidFill>
                  <a:srgbClr val="D9F5DD"/>
                </a:solidFill>
                <a:latin typeface="Consolas Ligaturized" panose="020B0609020204030204" pitchFamily="50" charset="0"/>
              </a:rPr>
              <a:t>"</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    </a:t>
            </a:r>
            <a:r>
              <a:rPr lang="en-IN" sz="1400" i="1" dirty="0">
                <a:solidFill>
                  <a:srgbClr val="C792EA"/>
                </a:solidFill>
                <a:latin typeface="Consolas Ligaturized" panose="020B0609020204030204" pitchFamily="50" charset="0"/>
              </a:rPr>
              <a:t>return</a:t>
            </a:r>
            <a:r>
              <a:rPr lang="en-IN" sz="1400" dirty="0">
                <a:solidFill>
                  <a:srgbClr val="D6DEEB"/>
                </a:solidFill>
                <a:latin typeface="Consolas Ligaturized" panose="020B0609020204030204" pitchFamily="50" charset="0"/>
              </a:rPr>
              <a:t> </a:t>
            </a:r>
            <a:r>
              <a:rPr lang="en-IN" sz="1400" dirty="0">
                <a:solidFill>
                  <a:srgbClr val="F78C6C"/>
                </a:solidFill>
                <a:latin typeface="Consolas Ligaturized" panose="020B0609020204030204" pitchFamily="50" charset="0"/>
              </a:rPr>
              <a:t>0</a:t>
            </a:r>
            <a:r>
              <a:rPr lang="en-IN" sz="1400" dirty="0">
                <a:solidFill>
                  <a:srgbClr val="D6DEEB"/>
                </a:solidFill>
                <a:latin typeface="Consolas Ligaturized" panose="020B0609020204030204" pitchFamily="50" charset="0"/>
              </a:rPr>
              <a:t>;</a:t>
            </a:r>
          </a:p>
          <a:p>
            <a:pPr marL="0" indent="0">
              <a:buNone/>
            </a:pPr>
            <a:r>
              <a:rPr lang="en-IN" sz="1400" dirty="0">
                <a:solidFill>
                  <a:srgbClr val="D6DEEB"/>
                </a:solidFill>
                <a:latin typeface="Consolas Ligaturized" panose="020B0609020204030204" pitchFamily="50" charset="0"/>
              </a:rPr>
              <a:t>}</a:t>
            </a:r>
          </a:p>
        </p:txBody>
      </p:sp>
      <p:sp>
        <p:nvSpPr>
          <p:cNvPr id="9" name="Content Placeholder 2">
            <a:extLst>
              <a:ext uri="{FF2B5EF4-FFF2-40B4-BE49-F238E27FC236}">
                <a16:creationId xmlns:a16="http://schemas.microsoft.com/office/drawing/2014/main" id="{74E0699D-194E-46C2-B6CA-399692201C75}"/>
              </a:ext>
            </a:extLst>
          </p:cNvPr>
          <p:cNvSpPr txBox="1">
            <a:spLocks/>
          </p:cNvSpPr>
          <p:nvPr/>
        </p:nvSpPr>
        <p:spPr>
          <a:xfrm>
            <a:off x="642579" y="847822"/>
            <a:ext cx="4855037" cy="5734878"/>
          </a:xfrm>
          <a:prstGeom prst="rect">
            <a:avLst/>
          </a:prstGeom>
          <a:solidFill>
            <a:srgbClr val="1A3260"/>
          </a:solidFill>
          <a:ln w="57150">
            <a:noFill/>
          </a:ln>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IN" sz="1400" b="0" dirty="0">
                <a:solidFill>
                  <a:srgbClr val="D6DEEB"/>
                </a:solidFill>
                <a:effectLst/>
                <a:latin typeface="Consolas Ligaturized" panose="020B0609020204030204" pitchFamily="50" charset="0"/>
              </a:rPr>
              <a:t>percentage</a:t>
            </a:r>
            <a:r>
              <a:rPr lang="en-IN" sz="1400" b="0" dirty="0">
                <a:solidFill>
                  <a:srgbClr val="C792EA"/>
                </a:solidFill>
                <a:effectLst/>
                <a:latin typeface="Consolas Ligaturized" panose="020B0609020204030204" pitchFamily="50" charset="0"/>
              </a:rPr>
              <a:t>=</a:t>
            </a:r>
            <a:r>
              <a:rPr lang="en-IN" sz="1400" b="0" dirty="0">
                <a:solidFill>
                  <a:srgbClr val="D6DEEB"/>
                </a:solidFill>
                <a:effectLst/>
                <a:latin typeface="Consolas Ligaturized" panose="020B0609020204030204" pitchFamily="50" charset="0"/>
              </a:rPr>
              <a:t>(</a:t>
            </a:r>
            <a:r>
              <a:rPr lang="en-IN" sz="1400" b="0" dirty="0">
                <a:solidFill>
                  <a:srgbClr val="C792EA"/>
                </a:solidFill>
                <a:effectLst/>
                <a:latin typeface="Consolas Ligaturized" panose="020B0609020204030204" pitchFamily="50" charset="0"/>
              </a:rPr>
              <a:t>float</a:t>
            </a:r>
            <a:r>
              <a:rPr lang="en-IN" sz="1400" b="0" dirty="0">
                <a:solidFill>
                  <a:srgbClr val="D6DEEB"/>
                </a:solidFill>
                <a:effectLst/>
                <a:latin typeface="Consolas Ligaturized" panose="020B0609020204030204" pitchFamily="50" charset="0"/>
              </a:rPr>
              <a: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[n</a:t>
            </a:r>
            <a:r>
              <a:rPr lang="en-IN" sz="1400" b="0" dirty="0">
                <a:solidFill>
                  <a:srgbClr val="7FDBCA"/>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1</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ct</a:t>
            </a:r>
            <a:r>
              <a:rPr lang="en-IN" sz="1400" b="0" dirty="0" err="1">
                <a:solidFill>
                  <a:srgbClr val="7FDBCA"/>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cpunon</a:t>
            </a:r>
            <a:r>
              <a:rPr lang="en-IN" sz="1400" b="0" dirty="0">
                <a:solidFill>
                  <a:srgbClr val="D6DEEB"/>
                </a:solidFill>
                <a:effectLst/>
                <a:latin typeface="Consolas Ligaturized" panose="020B0609020204030204" pitchFamily="50" charset="0"/>
              </a:rPr>
              <a:t>)</a:t>
            </a:r>
            <a:r>
              <a:rPr lang="en-IN" sz="1400" b="0" dirty="0">
                <a:solidFill>
                  <a:srgbClr val="7FDBCA"/>
                </a:solidFill>
                <a:effectLst/>
                <a:latin typeface="Consolas Ligaturized" panose="020B0609020204030204" pitchFamily="50" charset="0"/>
              </a:rPr>
              <a: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[n</a:t>
            </a:r>
            <a:r>
              <a:rPr lang="en-IN" sz="1400" b="0" dirty="0">
                <a:solidFill>
                  <a:srgbClr val="7FDBCA"/>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1</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ct</a:t>
            </a:r>
            <a:r>
              <a:rPr lang="en-IN" sz="1400" b="0" dirty="0">
                <a:solidFill>
                  <a:srgbClr val="D6DEEB"/>
                </a:solidFill>
                <a:effectLst/>
                <a:latin typeface="Consolas Ligaturized" panose="020B0609020204030204" pitchFamily="50" charset="0"/>
              </a:rPr>
              <a:t>)</a:t>
            </a:r>
            <a:r>
              <a:rPr lang="en-IN" sz="1400" b="0" dirty="0">
                <a:solidFill>
                  <a:srgbClr val="7FDBCA"/>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100</a:t>
            </a:r>
            <a:r>
              <a:rPr lang="en-IN" sz="1400" b="0" dirty="0">
                <a:solidFill>
                  <a:srgbClr val="D6DEEB"/>
                </a:solidFill>
                <a:effectLst/>
                <a:latin typeface="Consolas Ligaturized" panose="020B0609020204030204" pitchFamily="50" charset="0"/>
              </a:rPr>
              <a:t>;</a:t>
            </a:r>
          </a:p>
          <a:p>
            <a:pPr marL="0" indent="0">
              <a:buNone/>
            </a:pPr>
            <a:br>
              <a:rPr lang="en-IN" sz="1400" b="0" dirty="0">
                <a:solidFill>
                  <a:srgbClr val="D6DEEB"/>
                </a:solidFill>
                <a:effectLst/>
                <a:latin typeface="Consolas Ligaturized" panose="020B0609020204030204" pitchFamily="50" charset="0"/>
              </a:rPr>
            </a:br>
            <a:r>
              <a:rPr lang="en-IN" sz="1400" b="0" dirty="0">
                <a:solidFill>
                  <a:srgbClr val="D6DEEB"/>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cout</a:t>
            </a:r>
            <a:r>
              <a:rPr lang="en-IN" sz="1400" b="0" dirty="0">
                <a:solidFill>
                  <a:srgbClr val="C792EA"/>
                </a:solidFill>
                <a:effectLst/>
                <a:latin typeface="Consolas Ligaturized" panose="020B0609020204030204" pitchFamily="50" charset="0"/>
              </a:rPr>
              <a:t>&lt;&lt;</a:t>
            </a:r>
            <a:r>
              <a:rPr lang="en-IN" sz="1400" b="0" dirty="0">
                <a:solidFill>
                  <a:srgbClr val="D6DEEB"/>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endl</a:t>
            </a:r>
            <a:r>
              <a:rPr lang="en-IN" sz="1400" b="0" dirty="0">
                <a:solidFill>
                  <a:srgbClr val="D6DEEB"/>
                </a:solidFill>
                <a:effectLst/>
                <a:latin typeface="Consolas Ligaturized" panose="020B0609020204030204" pitchFamily="50" charset="0"/>
              </a:rPr>
              <a:t> </a:t>
            </a:r>
            <a:r>
              <a:rPr lang="en-IN" sz="1400" b="0" dirty="0">
                <a:solidFill>
                  <a:srgbClr val="C792EA"/>
                </a:solidFill>
                <a:effectLst/>
                <a:latin typeface="Consolas Ligaturized" panose="020B0609020204030204" pitchFamily="50" charset="0"/>
              </a:rPr>
              <a:t>&lt;&lt;</a:t>
            </a:r>
            <a:r>
              <a:rPr lang="en-IN" sz="1400" b="0" dirty="0">
                <a:solidFill>
                  <a:srgbClr val="D6DEEB"/>
                </a:solidFill>
                <a:effectLst/>
                <a:latin typeface="Consolas Ligaturized" panose="020B0609020204030204" pitchFamily="50" charset="0"/>
              </a:rPr>
              <a:t> </a:t>
            </a:r>
            <a:r>
              <a:rPr lang="en-IN" sz="1400" b="0" dirty="0">
                <a:solidFill>
                  <a:srgbClr val="D9F5DD"/>
                </a:solidFill>
                <a:effectLst/>
                <a:latin typeface="Consolas Ligaturized" panose="020B0609020204030204" pitchFamily="50" charset="0"/>
              </a:rPr>
              <a:t>"</a:t>
            </a:r>
            <a:r>
              <a:rPr lang="en-IN" sz="1400" b="0" dirty="0">
                <a:solidFill>
                  <a:srgbClr val="ECC48D"/>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a:t>
            </a:r>
            <a:r>
              <a:rPr lang="en-IN" sz="1400" b="0" dirty="0" err="1">
                <a:solidFill>
                  <a:srgbClr val="F78C6C"/>
                </a:solidFill>
                <a:effectLst/>
                <a:latin typeface="Consolas Ligaturized" panose="020B0609020204030204" pitchFamily="50" charset="0"/>
              </a:rPr>
              <a:t>n</a:t>
            </a:r>
            <a:r>
              <a:rPr lang="en-IN" sz="1400" b="0" dirty="0" err="1">
                <a:solidFill>
                  <a:srgbClr val="ECC48D"/>
                </a:solidFill>
                <a:effectLst/>
                <a:latin typeface="Consolas Ligaturized" panose="020B0609020204030204" pitchFamily="50" charset="0"/>
              </a:rPr>
              <a:t>OUTPUT</a:t>
            </a:r>
            <a:r>
              <a:rPr lang="en-IN" sz="1400" b="0" dirty="0">
                <a:solidFill>
                  <a:srgbClr val="F78C6C"/>
                </a:solidFill>
                <a:effectLst/>
                <a:latin typeface="Consolas Ligaturized" panose="020B0609020204030204" pitchFamily="50" charset="0"/>
              </a:rPr>
              <a:t>\n</a:t>
            </a:r>
            <a:r>
              <a:rPr lang="en-IN" sz="1400" b="0" dirty="0">
                <a:solidFill>
                  <a:srgbClr val="ECC48D"/>
                </a:solidFill>
                <a:effectLst/>
                <a:latin typeface="Consolas Ligaturized" panose="020B0609020204030204" pitchFamily="50" charset="0"/>
              </a:rPr>
              <a:t>-------</a:t>
            </a:r>
            <a:r>
              <a:rPr lang="en-IN" sz="1400" b="0" dirty="0">
                <a:solidFill>
                  <a:srgbClr val="D9F5DD"/>
                </a:solidFill>
                <a:effectLst/>
                <a:latin typeface="Consolas Ligaturized" panose="020B0609020204030204" pitchFamily="50" charset="0"/>
              </a:rPr>
              <a:t>"</a:t>
            </a:r>
            <a:r>
              <a:rPr lang="en-IN" sz="1400" b="0" dirty="0">
                <a:solidFill>
                  <a:srgbClr val="D6DEEB"/>
                </a:solidFill>
                <a:effectLst/>
                <a:latin typeface="Consolas Ligaturized" panose="020B0609020204030204" pitchFamily="50" charset="0"/>
              </a:rPr>
              <a:t> </a:t>
            </a:r>
            <a:r>
              <a:rPr lang="en-IN" sz="1400" b="0" dirty="0">
                <a:solidFill>
                  <a:srgbClr val="C792EA"/>
                </a:solidFill>
                <a:effectLst/>
                <a:latin typeface="Consolas Ligaturized" panose="020B0609020204030204" pitchFamily="50" charset="0"/>
              </a:rPr>
              <a:t>&lt;&lt;</a:t>
            </a:r>
            <a:r>
              <a:rPr lang="en-IN" sz="1400" b="0" dirty="0">
                <a:solidFill>
                  <a:srgbClr val="D6DEEB"/>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endl</a:t>
            </a:r>
            <a:r>
              <a:rPr lang="en-IN" sz="1400" b="0" dirty="0">
                <a:solidFill>
                  <a:srgbClr val="D6DEEB"/>
                </a:solidFill>
                <a:effectLst/>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r>
              <a:rPr lang="en-IN" sz="1400" b="0" i="1" dirty="0">
                <a:solidFill>
                  <a:srgbClr val="82AAFF"/>
                </a:solidFill>
                <a:effectLst/>
                <a:latin typeface="Consolas Ligaturized" panose="020B0609020204030204" pitchFamily="50" charset="0"/>
              </a:rPr>
              <a:t>sort</a:t>
            </a:r>
            <a:r>
              <a:rPr lang="en-IN" sz="1400" b="0" dirty="0">
                <a:solidFill>
                  <a:srgbClr val="D6DEEB"/>
                </a:solidFill>
                <a:effectLst/>
                <a:latin typeface="Consolas Ligaturized" panose="020B0609020204030204" pitchFamily="50" charset="0"/>
              </a:rPr>
              <a:t>(process, </a:t>
            </a:r>
            <a:r>
              <a:rPr lang="en-IN" sz="1400" b="0" dirty="0" err="1">
                <a:solidFill>
                  <a:srgbClr val="D6DEEB"/>
                </a:solidFill>
                <a:effectLst/>
                <a:latin typeface="Consolas Ligaturized" panose="020B0609020204030204" pitchFamily="50" charset="0"/>
              </a:rPr>
              <a:t>process</a:t>
            </a:r>
            <a:r>
              <a:rPr lang="en-IN" sz="1400" b="0" dirty="0" err="1">
                <a:solidFill>
                  <a:srgbClr val="7FDBCA"/>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n</a:t>
            </a:r>
            <a:r>
              <a:rPr lang="en-IN" sz="1400" b="0" dirty="0">
                <a:solidFill>
                  <a:srgbClr val="D6DEEB"/>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revind</a:t>
            </a:r>
            <a:r>
              <a:rPr lang="en-IN" sz="1400" b="0" dirty="0">
                <a:solidFill>
                  <a:srgbClr val="D6DEEB"/>
                </a:solidFill>
                <a:effectLst/>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cout</a:t>
            </a:r>
            <a:r>
              <a:rPr lang="en-IN" sz="1400" b="0" dirty="0">
                <a:solidFill>
                  <a:srgbClr val="D6DEEB"/>
                </a:solidFill>
                <a:effectLst/>
                <a:latin typeface="Consolas Ligaturized" panose="020B0609020204030204" pitchFamily="50" charset="0"/>
              </a:rPr>
              <a:t> </a:t>
            </a:r>
            <a:r>
              <a:rPr lang="en-IN" sz="1400" b="0" dirty="0">
                <a:solidFill>
                  <a:srgbClr val="C792EA"/>
                </a:solidFill>
                <a:effectLst/>
                <a:latin typeface="Consolas Ligaturized" panose="020B0609020204030204" pitchFamily="50" charset="0"/>
              </a:rPr>
              <a:t>&lt;&lt;</a:t>
            </a:r>
            <a:r>
              <a:rPr lang="en-IN" sz="1400" b="0" dirty="0">
                <a:solidFill>
                  <a:srgbClr val="D6DEEB"/>
                </a:solidFill>
                <a:effectLst/>
                <a:latin typeface="Consolas Ligaturized" panose="020B0609020204030204" pitchFamily="50" charset="0"/>
              </a:rPr>
              <a:t> </a:t>
            </a:r>
            <a:r>
              <a:rPr lang="en-IN" sz="1400" b="0" dirty="0">
                <a:solidFill>
                  <a:srgbClr val="D9F5DD"/>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\n\</a:t>
            </a:r>
            <a:r>
              <a:rPr lang="en-IN" sz="1400" b="0" dirty="0" err="1">
                <a:solidFill>
                  <a:srgbClr val="F78C6C"/>
                </a:solidFill>
                <a:effectLst/>
                <a:latin typeface="Consolas Ligaturized" panose="020B0609020204030204" pitchFamily="50" charset="0"/>
              </a:rPr>
              <a:t>t</a:t>
            </a:r>
            <a:r>
              <a:rPr lang="en-IN" sz="1400" b="0" dirty="0" err="1">
                <a:solidFill>
                  <a:srgbClr val="ECC48D"/>
                </a:solidFill>
                <a:effectLst/>
                <a:latin typeface="Consolas Ligaturized" panose="020B0609020204030204" pitchFamily="50" charset="0"/>
              </a:rPr>
              <a:t>P</a:t>
            </a:r>
            <a:r>
              <a:rPr lang="en-IN" sz="1400" b="0" dirty="0">
                <a:solidFill>
                  <a:srgbClr val="ECC48D"/>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\t</a:t>
            </a:r>
            <a:r>
              <a:rPr lang="en-IN" sz="1400" b="0" dirty="0">
                <a:solidFill>
                  <a:srgbClr val="ECC48D"/>
                </a:solidFill>
                <a:effectLst/>
                <a:latin typeface="Consolas Ligaturized" panose="020B0609020204030204" pitchFamily="50" charset="0"/>
              </a:rPr>
              <a:t> AT</a:t>
            </a:r>
            <a:r>
              <a:rPr lang="en-IN" sz="1400" b="0" dirty="0">
                <a:solidFill>
                  <a:srgbClr val="F78C6C"/>
                </a:solidFill>
                <a:effectLst/>
                <a:latin typeface="Consolas Ligaturized" panose="020B0609020204030204" pitchFamily="50" charset="0"/>
              </a:rPr>
              <a:t>\t</a:t>
            </a:r>
            <a:r>
              <a:rPr lang="en-IN" sz="1400" b="0" dirty="0">
                <a:solidFill>
                  <a:srgbClr val="ECC48D"/>
                </a:solidFill>
                <a:effectLst/>
                <a:latin typeface="Consolas Ligaturized" panose="020B0609020204030204" pitchFamily="50" charset="0"/>
              </a:rPr>
              <a:t> BT</a:t>
            </a:r>
            <a:r>
              <a:rPr lang="en-IN" sz="1400" b="0" dirty="0">
                <a:solidFill>
                  <a:srgbClr val="F78C6C"/>
                </a:solidFill>
                <a:effectLst/>
                <a:latin typeface="Consolas Ligaturized" panose="020B0609020204030204" pitchFamily="50" charset="0"/>
              </a:rPr>
              <a:t>\t</a:t>
            </a:r>
            <a:r>
              <a:rPr lang="en-IN" sz="1400" b="0" dirty="0">
                <a:solidFill>
                  <a:srgbClr val="ECC48D"/>
                </a:solidFill>
                <a:effectLst/>
                <a:latin typeface="Consolas Ligaturized" panose="020B0609020204030204" pitchFamily="50" charset="0"/>
              </a:rPr>
              <a:t> CT</a:t>
            </a:r>
            <a:r>
              <a:rPr lang="en-IN" sz="1400" b="0" dirty="0">
                <a:solidFill>
                  <a:srgbClr val="F78C6C"/>
                </a:solidFill>
                <a:effectLst/>
                <a:latin typeface="Consolas Ligaturized" panose="020B0609020204030204" pitchFamily="50" charset="0"/>
              </a:rPr>
              <a:t>\t</a:t>
            </a:r>
            <a:r>
              <a:rPr lang="en-IN" sz="1400" b="0" dirty="0">
                <a:solidFill>
                  <a:srgbClr val="ECC48D"/>
                </a:solidFill>
                <a:effectLst/>
                <a:latin typeface="Consolas Ligaturized" panose="020B0609020204030204" pitchFamily="50" charset="0"/>
              </a:rPr>
              <a:t> TAT</a:t>
            </a:r>
            <a:r>
              <a:rPr lang="en-IN" sz="1400" b="0" dirty="0">
                <a:solidFill>
                  <a:srgbClr val="F78C6C"/>
                </a:solidFill>
                <a:effectLst/>
                <a:latin typeface="Consolas Ligaturized" panose="020B0609020204030204" pitchFamily="50" charset="0"/>
              </a:rPr>
              <a:t>\t</a:t>
            </a:r>
            <a:r>
              <a:rPr lang="en-IN" sz="1400" b="0" dirty="0">
                <a:solidFill>
                  <a:srgbClr val="ECC48D"/>
                </a:solidFill>
                <a:effectLst/>
                <a:latin typeface="Consolas Ligaturized" panose="020B0609020204030204" pitchFamily="50" charset="0"/>
              </a:rPr>
              <a:t> WT</a:t>
            </a:r>
            <a:r>
              <a:rPr lang="en-IN" sz="1400" b="0" dirty="0">
                <a:solidFill>
                  <a:srgbClr val="F78C6C"/>
                </a:solidFill>
                <a:effectLst/>
                <a:latin typeface="Consolas Ligaturized" panose="020B0609020204030204" pitchFamily="50" charset="0"/>
              </a:rPr>
              <a:t>\t\n\n</a:t>
            </a:r>
            <a:r>
              <a:rPr lang="en-IN" sz="1400" b="0" dirty="0">
                <a:solidFill>
                  <a:srgbClr val="D9F5DD"/>
                </a:solidFill>
                <a:effectLst/>
                <a:latin typeface="Consolas Ligaturized" panose="020B0609020204030204" pitchFamily="50" charset="0"/>
              </a:rPr>
              <a:t>"</a:t>
            </a:r>
            <a:r>
              <a:rPr lang="en-IN" sz="1400" b="0" dirty="0">
                <a:solidFill>
                  <a:srgbClr val="D6DEEB"/>
                </a:solidFill>
                <a:effectLst/>
                <a:latin typeface="Consolas Ligaturized" panose="020B0609020204030204" pitchFamily="50" charset="0"/>
              </a:rPr>
              <a:t> ;</a:t>
            </a:r>
          </a:p>
          <a:p>
            <a:pPr marL="0" indent="0">
              <a:buNone/>
            </a:pPr>
            <a:r>
              <a:rPr lang="en-IN" sz="1400" b="0" dirty="0">
                <a:solidFill>
                  <a:srgbClr val="D6DEEB"/>
                </a:solidFill>
                <a:effectLst/>
                <a:latin typeface="Consolas Ligaturized" panose="020B0609020204030204" pitchFamily="50" charset="0"/>
              </a:rPr>
              <a:t>    </a:t>
            </a:r>
            <a:r>
              <a:rPr lang="en-IN" sz="1400" b="0" dirty="0">
                <a:solidFill>
                  <a:srgbClr val="C792EA"/>
                </a:solidFill>
                <a:effectLst/>
                <a:latin typeface="Consolas Ligaturized" panose="020B0609020204030204" pitchFamily="50" charset="0"/>
              </a:rPr>
              <a:t>double</a:t>
            </a:r>
            <a:r>
              <a:rPr lang="en-IN" sz="1400" b="0" dirty="0">
                <a:solidFill>
                  <a:srgbClr val="D6DEEB"/>
                </a:solidFill>
                <a:effectLst/>
                <a:latin typeface="Consolas Ligaturized" panose="020B0609020204030204" pitchFamily="50" charset="0"/>
              </a:rPr>
              <a:t> total_tat </a:t>
            </a:r>
            <a:r>
              <a:rPr lang="en-IN" sz="1400" b="0" dirty="0">
                <a:solidFill>
                  <a:srgbClr val="C792EA"/>
                </a:solidFill>
                <a:effectLst/>
                <a:latin typeface="Consolas Ligaturized" panose="020B0609020204030204" pitchFamily="50" charset="0"/>
              </a:rPr>
              <a:t>=</a:t>
            </a:r>
            <a:r>
              <a:rPr lang="en-IN" sz="1400" b="0" dirty="0">
                <a:solidFill>
                  <a:srgbClr val="D6DEEB"/>
                </a:solidFill>
                <a:effectLst/>
                <a:latin typeface="Consolas Ligaturized" panose="020B0609020204030204" pitchFamily="50" charset="0"/>
              </a:rPr>
              <a:t> </a:t>
            </a:r>
            <a:r>
              <a:rPr lang="en-IN" sz="1400" b="0" dirty="0">
                <a:solidFill>
                  <a:srgbClr val="F78C6C"/>
                </a:solidFill>
                <a:effectLst/>
                <a:latin typeface="Consolas Ligaturized" panose="020B0609020204030204" pitchFamily="50" charset="0"/>
              </a:rPr>
              <a:t>0.0</a:t>
            </a:r>
            <a:r>
              <a:rPr lang="en-IN" sz="1400" dirty="0">
                <a:solidFill>
                  <a:srgbClr val="D6DEEB"/>
                </a:solidFill>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r>
              <a:rPr lang="en-IN" sz="1400" dirty="0">
                <a:solidFill>
                  <a:srgbClr val="C792EA"/>
                </a:solidFill>
                <a:latin typeface="Consolas Ligaturized" panose="020B0609020204030204" pitchFamily="50" charset="0"/>
              </a:rPr>
              <a:t>double</a:t>
            </a:r>
            <a:r>
              <a:rPr lang="en-IN" sz="1400" dirty="0">
                <a:solidFill>
                  <a:srgbClr val="D6DEEB"/>
                </a:solidFill>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total_wt</a:t>
            </a:r>
            <a:r>
              <a:rPr lang="en-IN" sz="1400" b="0" dirty="0">
                <a:solidFill>
                  <a:srgbClr val="D6DEEB"/>
                </a:solidFill>
                <a:effectLst/>
                <a:latin typeface="Consolas Ligaturized" panose="020B0609020204030204" pitchFamily="50" charset="0"/>
              </a:rPr>
              <a:t> </a:t>
            </a:r>
            <a:r>
              <a:rPr lang="en-IN" sz="1400" b="0" dirty="0">
                <a:solidFill>
                  <a:srgbClr val="C792EA"/>
                </a:solidFill>
                <a:effectLst/>
                <a:latin typeface="Consolas Ligaturized" panose="020B0609020204030204" pitchFamily="50" charset="0"/>
              </a:rPr>
              <a:t>=</a:t>
            </a:r>
            <a:r>
              <a:rPr lang="en-IN" sz="1400" b="0" dirty="0">
                <a:solidFill>
                  <a:srgbClr val="D6DEEB"/>
                </a:solidFill>
                <a:effectLst/>
                <a:latin typeface="Consolas Ligaturized" panose="020B0609020204030204" pitchFamily="50" charset="0"/>
              </a:rPr>
              <a:t> </a:t>
            </a:r>
            <a:r>
              <a:rPr lang="en-IN" sz="1400" b="0" dirty="0">
                <a:solidFill>
                  <a:srgbClr val="F78C6C"/>
                </a:solidFill>
                <a:effectLst/>
                <a:latin typeface="Consolas Ligaturized" panose="020B0609020204030204" pitchFamily="50" charset="0"/>
              </a:rPr>
              <a:t>0.0</a:t>
            </a:r>
            <a:r>
              <a:rPr lang="en-IN" sz="1400" b="0" dirty="0">
                <a:solidFill>
                  <a:srgbClr val="D6DEEB"/>
                </a:solidFill>
                <a:effectLst/>
                <a:latin typeface="Consolas Ligaturized" panose="020B0609020204030204" pitchFamily="50" charset="0"/>
              </a:rPr>
              <a:t>;</a:t>
            </a:r>
          </a:p>
          <a:p>
            <a:pPr marL="0" indent="0">
              <a:buNone/>
            </a:pPr>
            <a:endParaRPr lang="en-IN" sz="1400" b="0" dirty="0">
              <a:solidFill>
                <a:srgbClr val="D6DEEB"/>
              </a:solidFill>
              <a:effectLst/>
              <a:latin typeface="Consolas Ligaturized" panose="020B0609020204030204" pitchFamily="50" charset="0"/>
            </a:endParaRPr>
          </a:p>
          <a:p>
            <a:pPr marL="0" indent="0">
              <a:buNone/>
            </a:pPr>
            <a:r>
              <a:rPr lang="en-IN" sz="1400" b="0" dirty="0">
                <a:solidFill>
                  <a:srgbClr val="D6DEEB"/>
                </a:solidFill>
                <a:effectLst/>
                <a:latin typeface="Consolas Ligaturized" panose="020B0609020204030204" pitchFamily="50" charset="0"/>
              </a:rPr>
              <a:t>    </a:t>
            </a:r>
            <a:r>
              <a:rPr lang="en-IN" sz="1400" b="0" i="1" dirty="0">
                <a:solidFill>
                  <a:srgbClr val="C792EA"/>
                </a:solidFill>
                <a:effectLst/>
                <a:latin typeface="Consolas Ligaturized" panose="020B0609020204030204" pitchFamily="50" charset="0"/>
              </a:rPr>
              <a:t>for</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C792EA"/>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0</a:t>
            </a:r>
            <a:r>
              <a:rPr lang="en-IN" sz="1400" b="0" dirty="0">
                <a:solidFill>
                  <a:srgbClr val="D6DEEB"/>
                </a:solidFill>
                <a:effectLst/>
                <a:latin typeface="Consolas Ligaturized" panose="020B0609020204030204" pitchFamily="50" charset="0"/>
              </a:rPr>
              <a:t>;i</a:t>
            </a:r>
            <a:r>
              <a:rPr lang="en-IN" sz="1400" b="0" dirty="0">
                <a:solidFill>
                  <a:srgbClr val="C792EA"/>
                </a:solidFill>
                <a:effectLst/>
                <a:latin typeface="Consolas Ligaturized" panose="020B0609020204030204" pitchFamily="50" charset="0"/>
              </a:rPr>
              <a:t>&lt;</a:t>
            </a:r>
            <a:r>
              <a:rPr lang="en-IN" sz="1400" b="0" dirty="0" err="1">
                <a:solidFill>
                  <a:srgbClr val="D6DEEB"/>
                </a:solidFill>
                <a:effectLst/>
                <a:latin typeface="Consolas Ligaturized" panose="020B0609020204030204" pitchFamily="50" charset="0"/>
              </a:rPr>
              <a:t>n;i</a:t>
            </a:r>
            <a:r>
              <a:rPr lang="en-IN" sz="1400" b="0" dirty="0">
                <a:solidFill>
                  <a:srgbClr val="C792EA"/>
                </a:solidFill>
                <a:effectLst/>
                <a:latin typeface="Consolas Ligaturized" panose="020B0609020204030204" pitchFamily="50" charset="0"/>
              </a:rPr>
              <a:t>++</a:t>
            </a:r>
            <a:r>
              <a:rPr lang="en-IN" sz="1400" b="0" dirty="0">
                <a:solidFill>
                  <a:srgbClr val="D6DEEB"/>
                </a:solidFill>
                <a:effectLst/>
                <a:latin typeface="Consolas Ligaturized" panose="020B0609020204030204" pitchFamily="50" charset="0"/>
              </a:rPr>
              <a:t>)</a:t>
            </a:r>
          </a:p>
          <a:p>
            <a:pPr marL="0" indent="0">
              <a:buNone/>
            </a:pPr>
            <a:r>
              <a:rPr lang="en-IN" sz="1400" b="0" dirty="0">
                <a:solidFill>
                  <a:srgbClr val="D6DEEB"/>
                </a:solidFill>
                <a:effectLst/>
                <a:latin typeface="Consolas Ligaturized" panose="020B0609020204030204" pitchFamily="50" charset="0"/>
              </a:rPr>
              <a:t>    {</a:t>
            </a:r>
          </a:p>
          <a:p>
            <a:pPr marL="0" indent="0">
              <a:buNone/>
            </a:pPr>
            <a:r>
              <a:rPr lang="en-IN" sz="1400" b="0" i="1" dirty="0">
                <a:solidFill>
                  <a:srgbClr val="637777"/>
                </a:solidFill>
                <a:effectLst/>
                <a:latin typeface="Consolas Ligaturized" panose="020B0609020204030204" pitchFamily="50" charset="0"/>
              </a:rPr>
              <a:t>        </a:t>
            </a:r>
            <a:r>
              <a:rPr lang="en-IN" sz="1400" b="0" dirty="0">
                <a:solidFill>
                  <a:srgbClr val="637777"/>
                </a:solidFill>
                <a:effectLst/>
                <a:latin typeface="Consolas Ligaturized" panose="020B0609020204030204" pitchFamily="50" charset="0"/>
              </a:rPr>
              <a:t>//</a:t>
            </a:r>
            <a:r>
              <a:rPr lang="en-IN" sz="1400" b="0" i="1" dirty="0">
                <a:solidFill>
                  <a:srgbClr val="637777"/>
                </a:solidFill>
                <a:effectLst/>
                <a:latin typeface="Consolas Ligaturized" panose="020B0609020204030204" pitchFamily="50" charset="0"/>
              </a:rPr>
              <a:t>keep all statements in one line</a:t>
            </a:r>
          </a:p>
          <a:p>
            <a:pPr marL="0" indent="0">
              <a:buNone/>
            </a:pPr>
            <a:r>
              <a:rPr lang="en-IN" sz="1400" b="0" i="1" dirty="0">
                <a:solidFill>
                  <a:srgbClr val="637777"/>
                </a:solidFill>
                <a:effectLst/>
                <a:latin typeface="Consolas Ligaturized" panose="020B0609020204030204" pitchFamily="50" charset="0"/>
              </a:rPr>
              <a:t>		</a:t>
            </a:r>
            <a:r>
              <a:rPr lang="en-IN" sz="1400" b="0" dirty="0" err="1">
                <a:solidFill>
                  <a:srgbClr val="D6DEEB"/>
                </a:solidFill>
                <a:effectLst/>
                <a:latin typeface="Consolas Ligaturized" panose="020B0609020204030204" pitchFamily="50" charset="0"/>
              </a:rPr>
              <a:t>cout</a:t>
            </a:r>
            <a:r>
              <a:rPr lang="en-IN" sz="1400" b="0" dirty="0">
                <a:solidFill>
                  <a:srgbClr val="C792EA"/>
                </a:solidFill>
                <a:effectLst/>
                <a:latin typeface="Consolas Ligaturized" panose="020B0609020204030204" pitchFamily="50" charset="0"/>
              </a:rPr>
              <a:t>&lt;&lt;</a:t>
            </a:r>
            <a:r>
              <a:rPr lang="en-IN" sz="1400" b="0" dirty="0">
                <a:solidFill>
                  <a:srgbClr val="D9F5DD"/>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\t</a:t>
            </a:r>
            <a:r>
              <a:rPr lang="en-IN" sz="1400" b="0" dirty="0">
                <a:solidFill>
                  <a:srgbClr val="D9F5DD"/>
                </a:solidFill>
                <a:effectLst/>
                <a:latin typeface="Consolas Ligaturized" panose="020B0609020204030204" pitchFamily="50" charset="0"/>
              </a:rPr>
              <a:t>"</a:t>
            </a:r>
            <a:r>
              <a:rPr lang="en-IN" sz="1400" b="0" dirty="0">
                <a:solidFill>
                  <a:srgbClr val="C792EA"/>
                </a:solidFill>
                <a:effectLst/>
                <a:latin typeface="Consolas Ligaturized" panose="020B0609020204030204" pitchFamily="50" charset="0"/>
              </a:rPr>
              <a:t>&lt;&lt;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pro_id</a:t>
            </a:r>
            <a:r>
              <a:rPr lang="en-IN" sz="1400" b="0" dirty="0">
                <a:solidFill>
                  <a:srgbClr val="C792EA"/>
                </a:solidFill>
                <a:effectLst/>
                <a:latin typeface="Consolas Ligaturized" panose="020B0609020204030204" pitchFamily="50" charset="0"/>
              </a:rPr>
              <a:t>&lt;&lt; </a:t>
            </a:r>
            <a:r>
              <a:rPr lang="en-IN" sz="1400" b="0" dirty="0">
                <a:solidFill>
                  <a:srgbClr val="D9F5DD"/>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\t</a:t>
            </a:r>
            <a:r>
              <a:rPr lang="en-IN" sz="1400" b="0" dirty="0">
                <a:solidFill>
                  <a:srgbClr val="D9F5DD"/>
                </a:solidFill>
                <a:effectLst/>
                <a:latin typeface="Consolas Ligaturized" panose="020B0609020204030204" pitchFamily="50" charset="0"/>
              </a:rPr>
              <a:t>"</a:t>
            </a:r>
            <a:r>
              <a:rPr lang="en-IN" sz="1400" b="0" dirty="0">
                <a:solidFill>
                  <a:srgbClr val="C792EA"/>
                </a:solidFill>
                <a:effectLst/>
                <a:latin typeface="Consolas Ligaturized" panose="020B0609020204030204" pitchFamily="50" charset="0"/>
              </a:rPr>
              <a:t>&lt;&lt;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artime</a:t>
            </a:r>
            <a:r>
              <a:rPr lang="en-IN" sz="1400" b="0" dirty="0">
                <a:solidFill>
                  <a:srgbClr val="C792EA"/>
                </a:solidFill>
                <a:effectLst/>
                <a:latin typeface="Consolas Ligaturized" panose="020B0609020204030204" pitchFamily="50" charset="0"/>
              </a:rPr>
              <a:t>&lt;&lt;</a:t>
            </a:r>
            <a:r>
              <a:rPr lang="en-IN" sz="1400" b="0" dirty="0">
                <a:solidFill>
                  <a:srgbClr val="D9F5DD"/>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\t</a:t>
            </a:r>
            <a:r>
              <a:rPr lang="en-IN" sz="1400" b="0" dirty="0">
                <a:solidFill>
                  <a:srgbClr val="D9F5DD"/>
                </a:solidFill>
                <a:effectLst/>
                <a:latin typeface="Consolas Ligaturized" panose="020B0609020204030204" pitchFamily="50" charset="0"/>
              </a:rPr>
              <a:t>"</a:t>
            </a:r>
            <a:r>
              <a:rPr lang="en-IN" sz="1400" b="0" dirty="0">
                <a:solidFill>
                  <a:srgbClr val="C792EA"/>
                </a:solidFill>
                <a:effectLst/>
                <a:latin typeface="Consolas Ligaturized" panose="020B0609020204030204" pitchFamily="50" charset="0"/>
              </a:rPr>
              <a:t>&lt;&lt;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bt</a:t>
            </a:r>
            <a:r>
              <a:rPr lang="en-IN" sz="1400" b="0" dirty="0">
                <a:solidFill>
                  <a:srgbClr val="C792EA"/>
                </a:solidFill>
                <a:effectLst/>
                <a:latin typeface="Consolas Ligaturized" panose="020B0609020204030204" pitchFamily="50" charset="0"/>
              </a:rPr>
              <a:t>&lt;&lt;</a:t>
            </a:r>
            <a:r>
              <a:rPr lang="en-IN" sz="1400" b="0" dirty="0">
                <a:solidFill>
                  <a:srgbClr val="D9F5DD"/>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\t</a:t>
            </a:r>
            <a:r>
              <a:rPr lang="en-IN" sz="1400" b="0" dirty="0">
                <a:solidFill>
                  <a:srgbClr val="D9F5DD"/>
                </a:solidFill>
                <a:effectLst/>
                <a:latin typeface="Consolas Ligaturized" panose="020B0609020204030204" pitchFamily="50" charset="0"/>
              </a:rPr>
              <a:t>"</a:t>
            </a:r>
            <a:r>
              <a:rPr lang="en-IN" sz="1400" b="0" dirty="0">
                <a:solidFill>
                  <a:srgbClr val="C792EA"/>
                </a:solidFill>
                <a:effectLst/>
                <a:latin typeface="Consolas Ligaturized" panose="020B0609020204030204" pitchFamily="50" charset="0"/>
              </a:rPr>
              <a:t>&lt;&lt;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ct</a:t>
            </a:r>
            <a:r>
              <a:rPr lang="en-IN" sz="1400" b="0" dirty="0">
                <a:solidFill>
                  <a:srgbClr val="C792EA"/>
                </a:solidFill>
                <a:effectLst/>
                <a:latin typeface="Consolas Ligaturized" panose="020B0609020204030204" pitchFamily="50" charset="0"/>
              </a:rPr>
              <a:t>&lt;&lt;</a:t>
            </a:r>
            <a:r>
              <a:rPr lang="en-IN" sz="1400" b="0" dirty="0">
                <a:solidFill>
                  <a:srgbClr val="D9F5DD"/>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\t</a:t>
            </a:r>
            <a:r>
              <a:rPr lang="en-IN" sz="1400" b="0" dirty="0">
                <a:solidFill>
                  <a:srgbClr val="D9F5DD"/>
                </a:solidFill>
                <a:effectLst/>
                <a:latin typeface="Consolas Ligaturized" panose="020B0609020204030204" pitchFamily="50" charset="0"/>
              </a:rPr>
              <a:t>"</a:t>
            </a:r>
            <a:r>
              <a:rPr lang="en-IN" sz="1400" b="0" dirty="0">
                <a:solidFill>
                  <a:srgbClr val="C792EA"/>
                </a:solidFill>
                <a:effectLst/>
                <a:latin typeface="Consolas Ligaturized" panose="020B0609020204030204" pitchFamily="50" charset="0"/>
              </a:rPr>
              <a:t>&lt;&lt;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D6DEEB"/>
                </a:solidFill>
                <a:effectLst/>
                <a:latin typeface="Consolas Ligaturized" panose="020B0609020204030204" pitchFamily="50" charset="0"/>
              </a:rPr>
              <a:t>].</a:t>
            </a:r>
            <a:r>
              <a:rPr lang="en-IN" sz="1400" b="0" dirty="0">
                <a:solidFill>
                  <a:srgbClr val="BAEBE2"/>
                </a:solidFill>
                <a:effectLst/>
                <a:latin typeface="Consolas Ligaturized" panose="020B0609020204030204" pitchFamily="50" charset="0"/>
              </a:rPr>
              <a:t>tat</a:t>
            </a:r>
            <a:r>
              <a:rPr lang="en-IN" sz="1400" b="0" dirty="0">
                <a:solidFill>
                  <a:srgbClr val="C792EA"/>
                </a:solidFill>
                <a:effectLst/>
                <a:latin typeface="Consolas Ligaturized" panose="020B0609020204030204" pitchFamily="50" charset="0"/>
              </a:rPr>
              <a:t>&lt;&lt;</a:t>
            </a:r>
            <a:r>
              <a:rPr lang="en-IN" sz="1400" b="0" dirty="0">
                <a:solidFill>
                  <a:srgbClr val="D9F5DD"/>
                </a:solidFill>
                <a:effectLst/>
                <a:latin typeface="Consolas Ligaturized" panose="020B0609020204030204" pitchFamily="50" charset="0"/>
              </a:rPr>
              <a:t>"</a:t>
            </a:r>
            <a:r>
              <a:rPr lang="en-IN" sz="1400" b="0" dirty="0">
                <a:solidFill>
                  <a:srgbClr val="F78C6C"/>
                </a:solidFill>
                <a:effectLst/>
                <a:latin typeface="Consolas Ligaturized" panose="020B0609020204030204" pitchFamily="50" charset="0"/>
              </a:rPr>
              <a:t>\t</a:t>
            </a:r>
            <a:r>
              <a:rPr lang="en-IN" sz="1400" b="0" dirty="0">
                <a:solidFill>
                  <a:srgbClr val="ECC48D"/>
                </a:solidFill>
                <a:effectLst/>
                <a:latin typeface="Consolas Ligaturized" panose="020B0609020204030204" pitchFamily="50" charset="0"/>
              </a:rPr>
              <a:t> </a:t>
            </a:r>
            <a:r>
              <a:rPr lang="en-IN" sz="1400" b="0" dirty="0">
                <a:solidFill>
                  <a:srgbClr val="D9F5DD"/>
                </a:solidFill>
                <a:effectLst/>
                <a:latin typeface="Consolas Ligaturized" panose="020B0609020204030204" pitchFamily="50" charset="0"/>
              </a:rPr>
              <a:t>"</a:t>
            </a:r>
            <a:r>
              <a:rPr lang="en-IN" sz="1400" b="0" dirty="0">
                <a:solidFill>
                  <a:srgbClr val="C792EA"/>
                </a:solidFill>
                <a:effectLst/>
                <a:latin typeface="Consolas Ligaturized" panose="020B0609020204030204" pitchFamily="50" charset="0"/>
              </a:rPr>
              <a:t>&lt;&lt;</a:t>
            </a:r>
            <a:r>
              <a:rPr lang="en-IN" sz="1400" b="0" dirty="0">
                <a:solidFill>
                  <a:srgbClr val="C5E478"/>
                </a:solidFill>
                <a:effectLst/>
                <a:latin typeface="Consolas Ligaturized" panose="020B0609020204030204" pitchFamily="50" charset="0"/>
              </a:rPr>
              <a:t>process</a:t>
            </a:r>
            <a:r>
              <a:rPr lang="en-IN" sz="1400" b="0" dirty="0">
                <a:solidFill>
                  <a:srgbClr val="D6DEEB"/>
                </a:solidFill>
                <a:effectLst/>
                <a:latin typeface="Consolas Ligaturized" panose="020B0609020204030204" pitchFamily="50" charset="0"/>
              </a:rPr>
              <a:t>[</a:t>
            </a:r>
            <a:r>
              <a:rPr lang="en-IN" sz="1400" b="0" dirty="0" err="1">
                <a:solidFill>
                  <a:srgbClr val="D6DEEB"/>
                </a:solidFill>
                <a:effectLst/>
                <a:latin typeface="Consolas Ligaturized" panose="020B0609020204030204" pitchFamily="50" charset="0"/>
              </a:rPr>
              <a:t>i</a:t>
            </a:r>
            <a:r>
              <a:rPr lang="en-IN" sz="1400" b="0" dirty="0">
                <a:solidFill>
                  <a:srgbClr val="D6DEEB"/>
                </a:solidFill>
                <a:effectLst/>
                <a:latin typeface="Consolas Ligaturized" panose="020B0609020204030204" pitchFamily="50" charset="0"/>
              </a:rPr>
              <a:t>].</a:t>
            </a:r>
            <a:r>
              <a:rPr lang="en-IN" sz="1400" b="0" dirty="0" err="1">
                <a:solidFill>
                  <a:srgbClr val="BAEBE2"/>
                </a:solidFill>
                <a:effectLst/>
                <a:latin typeface="Consolas Ligaturized" panose="020B0609020204030204" pitchFamily="50" charset="0"/>
              </a:rPr>
              <a:t>wt</a:t>
            </a:r>
            <a:r>
              <a:rPr lang="en-IN" sz="1400" b="0" dirty="0">
                <a:solidFill>
                  <a:srgbClr val="D6DEEB"/>
                </a:solidFill>
                <a:effectLst/>
                <a:latin typeface="Consolas Ligaturized" panose="020B0609020204030204" pitchFamily="50" charset="0"/>
              </a:rPr>
              <a:t>;</a:t>
            </a:r>
          </a:p>
        </p:txBody>
      </p:sp>
    </p:spTree>
    <p:extLst>
      <p:ext uri="{BB962C8B-B14F-4D97-AF65-F5344CB8AC3E}">
        <p14:creationId xmlns:p14="http://schemas.microsoft.com/office/powerpoint/2010/main" val="156816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250"/>
                                        <p:tgtEl>
                                          <p:spTgt spid="9">
                                            <p:bg/>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50"/>
                                        <p:tgtEl>
                                          <p:spTgt spid="9">
                                            <p:txEl>
                                              <p:pRg st="3" end="3"/>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50"/>
                                        <p:tgtEl>
                                          <p:spTgt spid="9">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250"/>
                                        <p:tgtEl>
                                          <p:spTgt spid="9">
                                            <p:txEl>
                                              <p:pRg st="5" end="5"/>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250"/>
                                        <p:tgtEl>
                                          <p:spTgt spid="9">
                                            <p:txEl>
                                              <p:pRg st="7" end="7"/>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fade">
                                      <p:cBhvr>
                                        <p:cTn id="39" dur="250"/>
                                        <p:tgtEl>
                                          <p:spTgt spid="9">
                                            <p:txEl>
                                              <p:pRg st="8" end="8"/>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Effect transition="in" filter="fade">
                                      <p:cBhvr>
                                        <p:cTn id="43" dur="250"/>
                                        <p:tgtEl>
                                          <p:spTgt spid="9">
                                            <p:txEl>
                                              <p:pRg st="9" end="9"/>
                                            </p:tx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250"/>
                                        <p:tgtEl>
                                          <p:spTgt spid="9">
                                            <p:txEl>
                                              <p:pRg st="10" end="10"/>
                                            </p:tx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3">
                                            <p:bg/>
                                          </p:spTgt>
                                        </p:tgtEl>
                                        <p:attrNameLst>
                                          <p:attrName>style.visibility</p:attrName>
                                        </p:attrNameLst>
                                      </p:cBhvr>
                                      <p:to>
                                        <p:strVal val="visible"/>
                                      </p:to>
                                    </p:set>
                                    <p:animEffect transition="in" filter="fade">
                                      <p:cBhvr>
                                        <p:cTn id="51" dur="250"/>
                                        <p:tgtEl>
                                          <p:spTgt spid="3">
                                            <p:bg/>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animEffect transition="in" filter="fade">
                                      <p:cBhvr>
                                        <p:cTn id="55" dur="250"/>
                                        <p:tgtEl>
                                          <p:spTgt spid="3">
                                            <p:txEl>
                                              <p:pRg st="0" end="0"/>
                                            </p:tx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3">
                                            <p:txEl>
                                              <p:pRg st="1" end="1"/>
                                            </p:txEl>
                                          </p:spTgt>
                                        </p:tgtEl>
                                        <p:attrNameLst>
                                          <p:attrName>style.visibility</p:attrName>
                                        </p:attrNameLst>
                                      </p:cBhvr>
                                      <p:to>
                                        <p:strVal val="visible"/>
                                      </p:to>
                                    </p:set>
                                    <p:animEffect transition="in" filter="fade">
                                      <p:cBhvr>
                                        <p:cTn id="59" dur="250"/>
                                        <p:tgtEl>
                                          <p:spTgt spid="3">
                                            <p:txEl>
                                              <p:pRg st="1" end="1"/>
                                            </p:txEl>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fade">
                                      <p:cBhvr>
                                        <p:cTn id="63" dur="250"/>
                                        <p:tgtEl>
                                          <p:spTgt spid="3">
                                            <p:txEl>
                                              <p:pRg st="2" end="2"/>
                                            </p:txEl>
                                          </p:spTgt>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fade">
                                      <p:cBhvr>
                                        <p:cTn id="67" dur="250"/>
                                        <p:tgtEl>
                                          <p:spTgt spid="3">
                                            <p:txEl>
                                              <p:pRg st="3" end="3"/>
                                            </p:txEl>
                                          </p:spTgt>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fade">
                                      <p:cBhvr>
                                        <p:cTn id="71" dur="250"/>
                                        <p:tgtEl>
                                          <p:spTgt spid="3">
                                            <p:txEl>
                                              <p:pRg st="4" end="4"/>
                                            </p:txEl>
                                          </p:spTgt>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fade">
                                      <p:cBhvr>
                                        <p:cTn id="75" dur="250"/>
                                        <p:tgtEl>
                                          <p:spTgt spid="3">
                                            <p:txEl>
                                              <p:pRg st="5" end="5"/>
                                            </p:txEl>
                                          </p:spTgt>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250"/>
                                        <p:tgtEl>
                                          <p:spTgt spid="3">
                                            <p:txEl>
                                              <p:pRg st="6" end="6"/>
                                            </p:txEl>
                                          </p:spTgt>
                                        </p:tgtEl>
                                      </p:cBhvr>
                                    </p:animEffect>
                                  </p:childTnLst>
                                </p:cTn>
                              </p:par>
                            </p:childTnLst>
                          </p:cTn>
                        </p:par>
                        <p:par>
                          <p:cTn id="80" fill="hold">
                            <p:stCondLst>
                              <p:cond delay="4750"/>
                            </p:stCondLst>
                            <p:childTnLst>
                              <p:par>
                                <p:cTn id="81" presetID="10" presetClass="entr" presetSubtype="0" fill="hold" grpId="0" nodeType="afterEffect">
                                  <p:stCondLst>
                                    <p:cond delay="0"/>
                                  </p:stCondLst>
                                  <p:childTnLst>
                                    <p:set>
                                      <p:cBhvr>
                                        <p:cTn id="82" dur="1" fill="hold">
                                          <p:stCondLst>
                                            <p:cond delay="0"/>
                                          </p:stCondLst>
                                        </p:cTn>
                                        <p:tgtEl>
                                          <p:spTgt spid="3">
                                            <p:txEl>
                                              <p:pRg st="7" end="7"/>
                                            </p:txEl>
                                          </p:spTgt>
                                        </p:tgtEl>
                                        <p:attrNameLst>
                                          <p:attrName>style.visibility</p:attrName>
                                        </p:attrNameLst>
                                      </p:cBhvr>
                                      <p:to>
                                        <p:strVal val="visible"/>
                                      </p:to>
                                    </p:set>
                                    <p:animEffect transition="in" filter="fade">
                                      <p:cBhvr>
                                        <p:cTn id="83" dur="250"/>
                                        <p:tgtEl>
                                          <p:spTgt spid="3">
                                            <p:txEl>
                                              <p:pRg st="7" end="7"/>
                                            </p:txEl>
                                          </p:spTgt>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animEffect transition="in" filter="fade">
                                      <p:cBhvr>
                                        <p:cTn id="87"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17">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with low confidence">
            <a:extLst>
              <a:ext uri="{FF2B5EF4-FFF2-40B4-BE49-F238E27FC236}">
                <a16:creationId xmlns:a16="http://schemas.microsoft.com/office/drawing/2014/main" id="{66673D51-E1EE-4A5A-AAFB-9ED52C0E068F}"/>
              </a:ext>
            </a:extLst>
          </p:cNvPr>
          <p:cNvPicPr>
            <a:picLocks noGrp="1" noChangeAspect="1"/>
          </p:cNvPicPr>
          <p:nvPr>
            <p:ph idx="1"/>
          </p:nvPr>
        </p:nvPicPr>
        <p:blipFill rotWithShape="1">
          <a:blip r:embed="rId2"/>
          <a:srcRect r="3572" b="-2"/>
          <a:stretch/>
        </p:blipFill>
        <p:spPr>
          <a:xfrm>
            <a:off x="446534" y="723899"/>
            <a:ext cx="7498616" cy="5676901"/>
          </a:xfrm>
          <a:prstGeom prst="rect">
            <a:avLst/>
          </a:prstGeom>
        </p:spPr>
      </p:pic>
      <p:sp>
        <p:nvSpPr>
          <p:cNvPr id="42" name="Rectangle 19">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81C3332-33D7-4318-B15B-F7D72B4E21A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Sample output</a:t>
            </a:r>
          </a:p>
        </p:txBody>
      </p:sp>
      <p:grpSp>
        <p:nvGrpSpPr>
          <p:cNvPr id="22" name="Group 21">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3">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6935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C4829DCB-DD80-4619-81FA-FC401E9E7368}"/>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
                    </a14:imgEffect>
                    <a14:imgEffect>
                      <a14:saturation sat="77000"/>
                    </a14:imgEffect>
                  </a14:imgLayer>
                </a14:imgProps>
              </a:ext>
            </a:extLst>
          </a:blip>
          <a:srcRect/>
          <a:stretch/>
        </p:blipFill>
        <p:spPr>
          <a:xfrm>
            <a:off x="-18023" y="10"/>
            <a:ext cx="12191980" cy="6857990"/>
          </a:xfrm>
          <a:prstGeom prst="rect">
            <a:avLst/>
          </a:prstGeom>
          <a:effectLst>
            <a:outerShdw blurRad="50800" dist="50800" dir="5400000" algn="ctr" rotWithShape="0">
              <a:srgbClr val="000000"/>
            </a:outerShdw>
          </a:effectLst>
        </p:spPr>
      </p:pic>
      <p:grpSp>
        <p:nvGrpSpPr>
          <p:cNvPr id="18" name="Group 17">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9" name="Rectangle 18">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E7FDC6-743D-481D-8FE9-12D14F60F4DF}"/>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dirty="0"/>
              <a:t>LEAST RECENTLY USED [LRU]</a:t>
            </a:r>
          </a:p>
        </p:txBody>
      </p:sp>
      <p:sp>
        <p:nvSpPr>
          <p:cNvPr id="13" name="Subtitle 2">
            <a:extLst>
              <a:ext uri="{FF2B5EF4-FFF2-40B4-BE49-F238E27FC236}">
                <a16:creationId xmlns:a16="http://schemas.microsoft.com/office/drawing/2014/main" id="{E378E06F-FC83-49A0-AD70-179E0CA9E914}"/>
              </a:ext>
            </a:extLst>
          </p:cNvPr>
          <p:cNvSpPr txBox="1">
            <a:spLocks/>
          </p:cNvSpPr>
          <p:nvPr/>
        </p:nvSpPr>
        <p:spPr>
          <a:xfrm>
            <a:off x="583101" y="931170"/>
            <a:ext cx="3412067" cy="73882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solidFill>
                  <a:srgbClr val="75E4F7"/>
                </a:solidFill>
              </a:rPr>
              <a:t>PAGE REPLACEMENT ALGORITHM</a:t>
            </a:r>
          </a:p>
        </p:txBody>
      </p:sp>
    </p:spTree>
    <p:extLst>
      <p:ext uri="{BB962C8B-B14F-4D97-AF65-F5344CB8AC3E}">
        <p14:creationId xmlns:p14="http://schemas.microsoft.com/office/powerpoint/2010/main" val="385068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750"/>
                                  </p:stCondLst>
                                  <p:iterate>
                                    <p:tmPct val="10000"/>
                                  </p:iterate>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7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13E66-07F0-436C-95D8-71E2AE9FF1DA}"/>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LRU PAGE REPLACEMENT</a:t>
            </a:r>
            <a:br>
              <a:rPr lang="en-US" dirty="0">
                <a:solidFill>
                  <a:schemeClr val="accent1"/>
                </a:solidFill>
              </a:rPr>
            </a:br>
            <a:r>
              <a:rPr lang="en-US" dirty="0">
                <a:solidFill>
                  <a:schemeClr val="accent1"/>
                </a:solidFill>
              </a:rPr>
              <a:t>overview</a:t>
            </a:r>
            <a:endParaRPr lang="en-IN" dirty="0">
              <a:solidFill>
                <a:schemeClr val="accent1"/>
              </a:solidFill>
            </a:endParaRPr>
          </a:p>
        </p:txBody>
      </p:sp>
      <p:sp>
        <p:nvSpPr>
          <p:cNvPr id="18" name="Rectangle 10">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58CEF167-0D07-4343-8581-2DE44856357D}"/>
              </a:ext>
            </a:extLst>
          </p:cNvPr>
          <p:cNvGraphicFramePr>
            <a:graphicFrameLocks noGrp="1"/>
          </p:cNvGraphicFramePr>
          <p:nvPr>
            <p:ph idx="1"/>
            <p:extLst>
              <p:ext uri="{D42A27DB-BD31-4B8C-83A1-F6EECF244321}">
                <p14:modId xmlns:p14="http://schemas.microsoft.com/office/powerpoint/2010/main" val="2719646558"/>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3872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graphicEl>
                                              <a:dgm id="{525C38C8-C042-4A71-AC1F-2A618D3428A4}"/>
                                            </p:graphicEl>
                                          </p:spTgt>
                                        </p:tgtEl>
                                        <p:attrNameLst>
                                          <p:attrName>style.visibility</p:attrName>
                                        </p:attrNameLst>
                                      </p:cBhvr>
                                      <p:to>
                                        <p:strVal val="visible"/>
                                      </p:to>
                                    </p:set>
                                    <p:animEffect transition="in" filter="fade">
                                      <p:cBhvr>
                                        <p:cTn id="11" dur="500"/>
                                        <p:tgtEl>
                                          <p:spTgt spid="19">
                                            <p:graphicEl>
                                              <a:dgm id="{525C38C8-C042-4A71-AC1F-2A618D3428A4}"/>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graphicEl>
                                              <a:dgm id="{5548FDF4-E5F8-45DE-B6E9-D0076376FA5B}"/>
                                            </p:graphicEl>
                                          </p:spTgt>
                                        </p:tgtEl>
                                        <p:attrNameLst>
                                          <p:attrName>style.visibility</p:attrName>
                                        </p:attrNameLst>
                                      </p:cBhvr>
                                      <p:to>
                                        <p:strVal val="visible"/>
                                      </p:to>
                                    </p:set>
                                    <p:animEffect transition="in" filter="fade">
                                      <p:cBhvr>
                                        <p:cTn id="15" dur="500"/>
                                        <p:tgtEl>
                                          <p:spTgt spid="19">
                                            <p:graphicEl>
                                              <a:dgm id="{5548FDF4-E5F8-45DE-B6E9-D0076376FA5B}"/>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graphicEl>
                                              <a:dgm id="{8478979B-8B83-4A0E-98B5-562C81703EB7}"/>
                                            </p:graphicEl>
                                          </p:spTgt>
                                        </p:tgtEl>
                                        <p:attrNameLst>
                                          <p:attrName>style.visibility</p:attrName>
                                        </p:attrNameLst>
                                      </p:cBhvr>
                                      <p:to>
                                        <p:strVal val="visible"/>
                                      </p:to>
                                    </p:set>
                                    <p:animEffect transition="in" filter="fade">
                                      <p:cBhvr>
                                        <p:cTn id="19" dur="500"/>
                                        <p:tgtEl>
                                          <p:spTgt spid="19">
                                            <p:graphicEl>
                                              <a:dgm id="{8478979B-8B83-4A0E-98B5-562C81703EB7}"/>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graphicEl>
                                              <a:dgm id="{DD541BC6-17E0-4D2B-91DA-C8E5708143F5}"/>
                                            </p:graphicEl>
                                          </p:spTgt>
                                        </p:tgtEl>
                                        <p:attrNameLst>
                                          <p:attrName>style.visibility</p:attrName>
                                        </p:attrNameLst>
                                      </p:cBhvr>
                                      <p:to>
                                        <p:strVal val="visible"/>
                                      </p:to>
                                    </p:set>
                                    <p:animEffect transition="in" filter="fade">
                                      <p:cBhvr>
                                        <p:cTn id="23" dur="500"/>
                                        <p:tgtEl>
                                          <p:spTgt spid="19">
                                            <p:graphicEl>
                                              <a:dgm id="{DD541BC6-17E0-4D2B-91DA-C8E5708143F5}"/>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graphicEl>
                                              <a:dgm id="{560607DB-2BB7-4DC0-88FC-D02C1AC43B6F}"/>
                                            </p:graphicEl>
                                          </p:spTgt>
                                        </p:tgtEl>
                                        <p:attrNameLst>
                                          <p:attrName>style.visibility</p:attrName>
                                        </p:attrNameLst>
                                      </p:cBhvr>
                                      <p:to>
                                        <p:strVal val="visible"/>
                                      </p:to>
                                    </p:set>
                                    <p:animEffect transition="in" filter="fade">
                                      <p:cBhvr>
                                        <p:cTn id="27" dur="500"/>
                                        <p:tgtEl>
                                          <p:spTgt spid="19">
                                            <p:graphicEl>
                                              <a:dgm id="{560607DB-2BB7-4DC0-88FC-D02C1AC43B6F}"/>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9">
                                            <p:graphicEl>
                                              <a:dgm id="{C67164FE-97F1-4000-A594-2D56B587C694}"/>
                                            </p:graphicEl>
                                          </p:spTgt>
                                        </p:tgtEl>
                                        <p:attrNameLst>
                                          <p:attrName>style.visibility</p:attrName>
                                        </p:attrNameLst>
                                      </p:cBhvr>
                                      <p:to>
                                        <p:strVal val="visible"/>
                                      </p:to>
                                    </p:set>
                                    <p:animEffect transition="in" filter="fade">
                                      <p:cBhvr>
                                        <p:cTn id="31" dur="500"/>
                                        <p:tgtEl>
                                          <p:spTgt spid="19">
                                            <p:graphicEl>
                                              <a:dgm id="{C67164FE-97F1-4000-A594-2D56B587C694}"/>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graphicEl>
                                              <a:dgm id="{CCBC0425-9835-49C3-802C-A45AA3B34F3C}"/>
                                            </p:graphicEl>
                                          </p:spTgt>
                                        </p:tgtEl>
                                        <p:attrNameLst>
                                          <p:attrName>style.visibility</p:attrName>
                                        </p:attrNameLst>
                                      </p:cBhvr>
                                      <p:to>
                                        <p:strVal val="visible"/>
                                      </p:to>
                                    </p:set>
                                    <p:animEffect transition="in" filter="fade">
                                      <p:cBhvr>
                                        <p:cTn id="35" dur="500"/>
                                        <p:tgtEl>
                                          <p:spTgt spid="19">
                                            <p:graphicEl>
                                              <a:dgm id="{CCBC0425-9835-49C3-802C-A45AA3B34F3C}"/>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graphicEl>
                                              <a:dgm id="{16802AC0-F0EA-4BE2-8465-511365DF237C}"/>
                                            </p:graphicEl>
                                          </p:spTgt>
                                        </p:tgtEl>
                                        <p:attrNameLst>
                                          <p:attrName>style.visibility</p:attrName>
                                        </p:attrNameLst>
                                      </p:cBhvr>
                                      <p:to>
                                        <p:strVal val="visible"/>
                                      </p:to>
                                    </p:set>
                                    <p:animEffect transition="in" filter="fade">
                                      <p:cBhvr>
                                        <p:cTn id="39" dur="500"/>
                                        <p:tgtEl>
                                          <p:spTgt spid="19">
                                            <p:graphicEl>
                                              <a:dgm id="{16802AC0-F0EA-4BE2-8465-511365DF237C}"/>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graphicEl>
                                              <a:dgm id="{0E6B1705-F4D2-40DE-ABF6-7451B5D968B5}"/>
                                            </p:graphicEl>
                                          </p:spTgt>
                                        </p:tgtEl>
                                        <p:attrNameLst>
                                          <p:attrName>style.visibility</p:attrName>
                                        </p:attrNameLst>
                                      </p:cBhvr>
                                      <p:to>
                                        <p:strVal val="visible"/>
                                      </p:to>
                                    </p:set>
                                    <p:animEffect transition="in" filter="fade">
                                      <p:cBhvr>
                                        <p:cTn id="43" dur="500"/>
                                        <p:tgtEl>
                                          <p:spTgt spid="19">
                                            <p:graphicEl>
                                              <a:dgm id="{0E6B1705-F4D2-40DE-ABF6-7451B5D968B5}"/>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graphicEl>
                                              <a:dgm id="{5A8C376F-B2E7-4E2A-B079-98288981CBD8}"/>
                                            </p:graphicEl>
                                          </p:spTgt>
                                        </p:tgtEl>
                                        <p:attrNameLst>
                                          <p:attrName>style.visibility</p:attrName>
                                        </p:attrNameLst>
                                      </p:cBhvr>
                                      <p:to>
                                        <p:strVal val="visible"/>
                                      </p:to>
                                    </p:set>
                                    <p:animEffect transition="in" filter="fade">
                                      <p:cBhvr>
                                        <p:cTn id="47" dur="500"/>
                                        <p:tgtEl>
                                          <p:spTgt spid="19">
                                            <p:graphicEl>
                                              <a:dgm id="{5A8C376F-B2E7-4E2A-B079-98288981CBD8}"/>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graphicEl>
                                              <a:dgm id="{C7E37E3E-50C6-4220-BE42-FFF555CA3686}"/>
                                            </p:graphicEl>
                                          </p:spTgt>
                                        </p:tgtEl>
                                        <p:attrNameLst>
                                          <p:attrName>style.visibility</p:attrName>
                                        </p:attrNameLst>
                                      </p:cBhvr>
                                      <p:to>
                                        <p:strVal val="visible"/>
                                      </p:to>
                                    </p:set>
                                    <p:animEffect transition="in" filter="fade">
                                      <p:cBhvr>
                                        <p:cTn id="51" dur="500"/>
                                        <p:tgtEl>
                                          <p:spTgt spid="19">
                                            <p:graphicEl>
                                              <a:dgm id="{C7E37E3E-50C6-4220-BE42-FFF555CA3686}"/>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9">
                                            <p:graphicEl>
                                              <a:dgm id="{654E1B09-AF7D-458C-A3D9-8C7509986949}"/>
                                            </p:graphicEl>
                                          </p:spTgt>
                                        </p:tgtEl>
                                        <p:attrNameLst>
                                          <p:attrName>style.visibility</p:attrName>
                                        </p:attrNameLst>
                                      </p:cBhvr>
                                      <p:to>
                                        <p:strVal val="visible"/>
                                      </p:to>
                                    </p:set>
                                    <p:animEffect transition="in" filter="fade">
                                      <p:cBhvr>
                                        <p:cTn id="55" dur="500"/>
                                        <p:tgtEl>
                                          <p:spTgt spid="19">
                                            <p:graphicEl>
                                              <a:dgm id="{654E1B09-AF7D-458C-A3D9-8C7509986949}"/>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9">
                                            <p:graphicEl>
                                              <a:dgm id="{C091D0EB-E14D-4972-93CF-060396E13D68}"/>
                                            </p:graphicEl>
                                          </p:spTgt>
                                        </p:tgtEl>
                                        <p:attrNameLst>
                                          <p:attrName>style.visibility</p:attrName>
                                        </p:attrNameLst>
                                      </p:cBhvr>
                                      <p:to>
                                        <p:strVal val="visible"/>
                                      </p:to>
                                    </p:set>
                                    <p:animEffect transition="in" filter="fade">
                                      <p:cBhvr>
                                        <p:cTn id="59" dur="500"/>
                                        <p:tgtEl>
                                          <p:spTgt spid="19">
                                            <p:graphicEl>
                                              <a:dgm id="{C091D0EB-E14D-4972-93CF-060396E13D68}"/>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9">
                                            <p:graphicEl>
                                              <a:dgm id="{BFFB464E-C50D-4355-ADA2-258A3FA5266B}"/>
                                            </p:graphicEl>
                                          </p:spTgt>
                                        </p:tgtEl>
                                        <p:attrNameLst>
                                          <p:attrName>style.visibility</p:attrName>
                                        </p:attrNameLst>
                                      </p:cBhvr>
                                      <p:to>
                                        <p:strVal val="visible"/>
                                      </p:to>
                                    </p:set>
                                    <p:animEffect transition="in" filter="fade">
                                      <p:cBhvr>
                                        <p:cTn id="63" dur="500"/>
                                        <p:tgtEl>
                                          <p:spTgt spid="19">
                                            <p:graphicEl>
                                              <a:dgm id="{BFFB464E-C50D-4355-ADA2-258A3FA5266B}"/>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9">
                                            <p:graphicEl>
                                              <a:dgm id="{9CAA8DA5-3210-47DC-AB27-007B5982F7DF}"/>
                                            </p:graphicEl>
                                          </p:spTgt>
                                        </p:tgtEl>
                                        <p:attrNameLst>
                                          <p:attrName>style.visibility</p:attrName>
                                        </p:attrNameLst>
                                      </p:cBhvr>
                                      <p:to>
                                        <p:strVal val="visible"/>
                                      </p:to>
                                    </p:set>
                                    <p:animEffect transition="in" filter="fade">
                                      <p:cBhvr>
                                        <p:cTn id="67" dur="500"/>
                                        <p:tgtEl>
                                          <p:spTgt spid="19">
                                            <p:graphicEl>
                                              <a:dgm id="{9CAA8DA5-3210-47DC-AB27-007B5982F7D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8B3199-D837-41EC-8625-DE45A219F82B}"/>
              </a:ext>
            </a:extLst>
          </p:cNvPr>
          <p:cNvPicPr>
            <a:picLocks noChangeAspect="1"/>
          </p:cNvPicPr>
          <p:nvPr/>
        </p:nvPicPr>
        <p:blipFill rotWithShape="1">
          <a:blip r:embed="rId2"/>
          <a:srcRect t="7494" b="8236"/>
          <a:stretch/>
        </p:blipFill>
        <p:spPr>
          <a:xfrm>
            <a:off x="20" y="10"/>
            <a:ext cx="12191980" cy="6857990"/>
          </a:xfrm>
          <a:prstGeom prst="rect">
            <a:avLst/>
          </a:prstGeom>
        </p:spPr>
      </p:pic>
      <p:grpSp>
        <p:nvGrpSpPr>
          <p:cNvPr id="11" name="Group 10">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5" name="Rectangle 11">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 name="Rectangle 12">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833A9B2-458E-46DA-AFD9-18F3B6613208}"/>
              </a:ext>
            </a:extLst>
          </p:cNvPr>
          <p:cNvSpPr>
            <a:spLocks noGrp="1"/>
          </p:cNvSpPr>
          <p:nvPr>
            <p:ph type="title"/>
          </p:nvPr>
        </p:nvSpPr>
        <p:spPr>
          <a:xfrm>
            <a:off x="584200" y="1006956"/>
            <a:ext cx="3412067" cy="1372177"/>
          </a:xfrm>
        </p:spPr>
        <p:txBody>
          <a:bodyPr anchor="ctr">
            <a:normAutofit/>
          </a:bodyPr>
          <a:lstStyle/>
          <a:p>
            <a:r>
              <a:rPr lang="en-US" dirty="0"/>
              <a:t>WHAT IS LRU PAGE REPLACEMENT ALGORITHM?</a:t>
            </a:r>
            <a:endParaRPr lang="en-IN" dirty="0"/>
          </a:p>
        </p:txBody>
      </p:sp>
      <p:sp>
        <p:nvSpPr>
          <p:cNvPr id="3" name="Content Placeholder 2">
            <a:extLst>
              <a:ext uri="{FF2B5EF4-FFF2-40B4-BE49-F238E27FC236}">
                <a16:creationId xmlns:a16="http://schemas.microsoft.com/office/drawing/2014/main" id="{4F679625-4A7E-492F-A907-18583F588E49}"/>
              </a:ext>
            </a:extLst>
          </p:cNvPr>
          <p:cNvSpPr>
            <a:spLocks noGrp="1"/>
          </p:cNvSpPr>
          <p:nvPr>
            <p:ph idx="1"/>
          </p:nvPr>
        </p:nvSpPr>
        <p:spPr>
          <a:xfrm>
            <a:off x="581193" y="2438399"/>
            <a:ext cx="3415074" cy="3564467"/>
          </a:xfrm>
        </p:spPr>
        <p:txBody>
          <a:bodyPr>
            <a:normAutofit/>
          </a:bodyPr>
          <a:lstStyle/>
          <a:p>
            <a:pPr marL="342900" marR="0" lvl="0" indent="-342900" defTabSz="457200" rtl="0" eaLnBrk="1" fontAlgn="auto" latinLnBrk="0" hangingPunct="1">
              <a:lnSpc>
                <a:spcPct val="90000"/>
              </a:lnSpc>
              <a:spcBef>
                <a:spcPts val="0"/>
              </a:spcBef>
              <a:spcAft>
                <a:spcPts val="0"/>
              </a:spcAft>
              <a:buClrTx/>
              <a:buSzTx/>
              <a:buFont typeface="Arial"/>
              <a:buChar char="•"/>
              <a:tabLst/>
              <a:defRPr/>
            </a:pPr>
            <a:r>
              <a:rPr kumimoji="0" lang="en-US" sz="1500" b="0" i="0" u="none" strike="noStrike" kern="1200" cap="none" spc="0" normalizeH="0" baseline="0" noProof="0" dirty="0">
                <a:ln>
                  <a:noFill/>
                </a:ln>
                <a:solidFill>
                  <a:schemeClr val="bg1"/>
                </a:solidFill>
                <a:effectLst/>
                <a:uLnTx/>
                <a:uFillTx/>
                <a:latin typeface="Tw Cen MT"/>
                <a:ea typeface="+mn-lt"/>
                <a:cs typeface="+mn-lt"/>
              </a:rPr>
              <a:t>This algorithm stands for "</a:t>
            </a:r>
            <a:r>
              <a:rPr kumimoji="0" lang="en-US" sz="1500" b="1" i="0" u="none" strike="noStrike" kern="1200" cap="none" spc="0" normalizeH="0" baseline="0" noProof="0" dirty="0">
                <a:ln>
                  <a:noFill/>
                </a:ln>
                <a:solidFill>
                  <a:schemeClr val="bg1"/>
                </a:solidFill>
                <a:effectLst/>
                <a:uLnTx/>
                <a:uFillTx/>
                <a:latin typeface="Tw Cen MT"/>
                <a:ea typeface="+mn-lt"/>
                <a:cs typeface="+mn-lt"/>
              </a:rPr>
              <a:t>Least Recently Used</a:t>
            </a:r>
            <a:r>
              <a:rPr kumimoji="0" lang="en-US" sz="1500" b="0" i="0" u="none" strike="noStrike" kern="1200" cap="none" spc="0" normalizeH="0" baseline="0" noProof="0" dirty="0">
                <a:ln>
                  <a:noFill/>
                </a:ln>
                <a:solidFill>
                  <a:schemeClr val="bg1"/>
                </a:solidFill>
                <a:effectLst/>
                <a:uLnTx/>
                <a:uFillTx/>
                <a:latin typeface="Tw Cen MT"/>
                <a:ea typeface="+mn-lt"/>
                <a:cs typeface="+mn-lt"/>
              </a:rPr>
              <a:t>" and this algorithm helps the Operating system to search those pages that are used over a short duration of time frame.</a:t>
            </a:r>
          </a:p>
          <a:p>
            <a:pPr marL="0" marR="0" lvl="0" indent="0" defTabSz="457200" rtl="0" eaLnBrk="1" fontAlgn="auto" latinLnBrk="0" hangingPunct="1">
              <a:lnSpc>
                <a:spcPct val="90000"/>
              </a:lnSpc>
              <a:spcBef>
                <a:spcPts val="0"/>
              </a:spcBef>
              <a:spcAft>
                <a:spcPts val="0"/>
              </a:spcAft>
              <a:buClrTx/>
              <a:buSzTx/>
              <a:buNone/>
              <a:tabLst/>
              <a:defRPr/>
            </a:pPr>
            <a:endParaRPr kumimoji="0" lang="en-US" sz="1500" b="0" i="0" u="none" strike="noStrike" kern="1200" cap="none" spc="0" normalizeH="0" baseline="0" noProof="0">
              <a:ln>
                <a:noFill/>
              </a:ln>
              <a:solidFill>
                <a:schemeClr val="bg1"/>
              </a:solidFill>
              <a:effectLst/>
              <a:uLnTx/>
              <a:uFillTx/>
              <a:latin typeface="Tw Cen MT"/>
              <a:ea typeface="+mn-lt"/>
              <a:cs typeface="+mn-lt"/>
            </a:endParaRPr>
          </a:p>
          <a:p>
            <a:pPr marL="342900" marR="0" lvl="0" indent="-342900" defTabSz="457200" rtl="0" eaLnBrk="1" fontAlgn="auto" latinLnBrk="0" hangingPunct="1">
              <a:lnSpc>
                <a:spcPct val="90000"/>
              </a:lnSpc>
              <a:spcBef>
                <a:spcPts val="0"/>
              </a:spcBef>
              <a:spcAft>
                <a:spcPts val="0"/>
              </a:spcAft>
              <a:buClrTx/>
              <a:buSzTx/>
              <a:buFont typeface="Arial"/>
              <a:buChar char="•"/>
              <a:tabLst/>
              <a:defRPr/>
            </a:pPr>
            <a:r>
              <a:rPr kumimoji="0" lang="en-US" sz="1500" b="0" i="0" u="none" strike="noStrike" kern="1200" cap="none" spc="0" normalizeH="0" baseline="0" noProof="0" dirty="0">
                <a:ln>
                  <a:noFill/>
                </a:ln>
                <a:solidFill>
                  <a:schemeClr val="bg1"/>
                </a:solidFill>
                <a:effectLst/>
                <a:uLnTx/>
                <a:uFillTx/>
                <a:latin typeface="Tw Cen MT"/>
                <a:ea typeface="+mn-lt"/>
                <a:cs typeface="+mn-lt"/>
              </a:rPr>
              <a:t>It works on the concept that pages that have been highly used in the past are likely to be significantly used again in the future. </a:t>
            </a:r>
          </a:p>
          <a:p>
            <a:pPr marL="0" marR="0" lvl="0" indent="0" defTabSz="457200" rtl="0" eaLnBrk="1" fontAlgn="auto" latinLnBrk="0" hangingPunct="1">
              <a:lnSpc>
                <a:spcPct val="90000"/>
              </a:lnSpc>
              <a:spcBef>
                <a:spcPts val="0"/>
              </a:spcBef>
              <a:spcAft>
                <a:spcPts val="0"/>
              </a:spcAft>
              <a:buClrTx/>
              <a:buSzTx/>
              <a:buNone/>
              <a:tabLst/>
              <a:defRPr/>
            </a:pPr>
            <a:endParaRPr kumimoji="0" lang="en-US" sz="1500" b="0" i="0" u="none" strike="noStrike" kern="1200" cap="none" spc="0" normalizeH="0" baseline="0" noProof="0">
              <a:ln>
                <a:noFill/>
              </a:ln>
              <a:solidFill>
                <a:schemeClr val="bg1"/>
              </a:solidFill>
              <a:effectLst/>
              <a:uLnTx/>
              <a:uFillTx/>
              <a:latin typeface="Tw Cen MT"/>
              <a:ea typeface="+mn-lt"/>
              <a:cs typeface="+mn-lt"/>
            </a:endParaRPr>
          </a:p>
          <a:p>
            <a:pPr marL="342900" marR="0" lvl="0" indent="-342900" defTabSz="457200" rtl="0" eaLnBrk="1" fontAlgn="auto" latinLnBrk="0" hangingPunct="1">
              <a:lnSpc>
                <a:spcPct val="90000"/>
              </a:lnSpc>
              <a:spcBef>
                <a:spcPts val="0"/>
              </a:spcBef>
              <a:spcAft>
                <a:spcPts val="0"/>
              </a:spcAft>
              <a:buClrTx/>
              <a:buSzTx/>
              <a:buFont typeface="Arial"/>
              <a:buChar char="•"/>
              <a:tabLst/>
              <a:defRPr/>
            </a:pPr>
            <a:r>
              <a:rPr kumimoji="0" lang="en-US" sz="1500" b="0" i="0" u="none" strike="noStrike" kern="1200" cap="none" spc="0" normalizeH="0" baseline="0" noProof="0" dirty="0">
                <a:ln>
                  <a:noFill/>
                </a:ln>
                <a:solidFill>
                  <a:schemeClr val="bg1"/>
                </a:solidFill>
                <a:effectLst/>
                <a:uLnTx/>
                <a:uFillTx/>
                <a:latin typeface="Tw Cen MT"/>
                <a:ea typeface="+mn-lt"/>
                <a:cs typeface="+mn-lt"/>
              </a:rPr>
              <a:t>It removes the page that has not been utilized in the memory for the longest time. </a:t>
            </a:r>
          </a:p>
          <a:p>
            <a:pPr>
              <a:lnSpc>
                <a:spcPct val="90000"/>
              </a:lnSpc>
            </a:pPr>
            <a:endParaRPr lang="en-IN" sz="1500">
              <a:solidFill>
                <a:schemeClr val="bg1"/>
              </a:solidFill>
            </a:endParaRPr>
          </a:p>
        </p:txBody>
      </p:sp>
    </p:spTree>
    <p:extLst>
      <p:ext uri="{BB962C8B-B14F-4D97-AF65-F5344CB8AC3E}">
        <p14:creationId xmlns:p14="http://schemas.microsoft.com/office/powerpoint/2010/main" val="355245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50"/>
                                        <p:tgtEl>
                                          <p:spTgt spid="3">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6">
            <a:extLst>
              <a:ext uri="{FF2B5EF4-FFF2-40B4-BE49-F238E27FC236}">
                <a16:creationId xmlns:a16="http://schemas.microsoft.com/office/drawing/2014/main" id="{D6042057-146D-4C5C-9E66-9CD6D8A40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15" descr="White patterns">
            <a:extLst>
              <a:ext uri="{FF2B5EF4-FFF2-40B4-BE49-F238E27FC236}">
                <a16:creationId xmlns:a16="http://schemas.microsoft.com/office/drawing/2014/main" id="{84DC9663-757E-4870-BCD1-74D43D63B400}"/>
              </a:ext>
            </a:extLst>
          </p:cNvPr>
          <p:cNvPicPr>
            <a:picLocks noChangeAspect="1"/>
          </p:cNvPicPr>
          <p:nvPr/>
        </p:nvPicPr>
        <p:blipFill>
          <a:blip r:embed="rId2"/>
          <a:srcRect/>
          <a:stretch/>
        </p:blipFill>
        <p:spPr>
          <a:xfrm>
            <a:off x="952517" y="10"/>
            <a:ext cx="10286985" cy="6857990"/>
          </a:xfrm>
          <a:prstGeom prst="rect">
            <a:avLst/>
          </a:prstGeom>
        </p:spPr>
      </p:pic>
      <p:grpSp>
        <p:nvGrpSpPr>
          <p:cNvPr id="45" name="Group 38">
            <a:extLst>
              <a:ext uri="{FF2B5EF4-FFF2-40B4-BE49-F238E27FC236}">
                <a16:creationId xmlns:a16="http://schemas.microsoft.com/office/drawing/2014/main" id="{6B14832B-2D5A-461D-AD66-7F7ABC303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3643"/>
            <a:ext cx="11307400" cy="5938689"/>
            <a:chOff x="438067" y="453643"/>
            <a:chExt cx="11307400" cy="5938689"/>
          </a:xfrm>
        </p:grpSpPr>
        <p:sp>
          <p:nvSpPr>
            <p:cNvPr id="40" name="Rectangle 39">
              <a:extLst>
                <a:ext uri="{FF2B5EF4-FFF2-40B4-BE49-F238E27FC236}">
                  <a16:creationId xmlns:a16="http://schemas.microsoft.com/office/drawing/2014/main" id="{92294387-CA33-409B-8E85-6CF823B54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0BD22D6-8156-4BE4-8990-1A7612D4F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E3951A02-F802-4E54-B083-7BE079C94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8DCA353A-1C61-468C-9643-86730A2B8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584199" y="1006956"/>
            <a:ext cx="11015133" cy="1372177"/>
          </a:xfrm>
        </p:spPr>
        <p:txBody>
          <a:bodyPr anchor="ctr">
            <a:normAutofit/>
          </a:bodyPr>
          <a:lstStyle/>
          <a:p>
            <a:pPr lvl="0"/>
            <a:r>
              <a:rPr lang="en-US"/>
              <a:t>Advantages of LRU</a:t>
            </a:r>
            <a:endParaRPr lang="en-IN"/>
          </a:p>
        </p:txBody>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581192" y="2438399"/>
            <a:ext cx="11018141" cy="3564467"/>
          </a:xfrm>
        </p:spPr>
        <p:txBody>
          <a:bodyPr>
            <a:normAutofit/>
          </a:bodyPr>
          <a:lstStyle/>
          <a:p>
            <a:r>
              <a:rPr lang="en-US">
                <a:solidFill>
                  <a:schemeClr val="bg1"/>
                </a:solidFill>
                <a:ea typeface="+mn-lt"/>
                <a:cs typeface="+mn-lt"/>
              </a:rPr>
              <a:t>LRU doesn't suffer from Belady's Anomaly.</a:t>
            </a:r>
            <a:endParaRPr lang="en-US">
              <a:solidFill>
                <a:schemeClr val="bg1"/>
              </a:solidFill>
            </a:endParaRPr>
          </a:p>
          <a:p>
            <a:r>
              <a:rPr lang="en-US">
                <a:solidFill>
                  <a:schemeClr val="bg1"/>
                </a:solidFill>
                <a:ea typeface="+mn-lt"/>
                <a:cs typeface="+mn-lt"/>
              </a:rPr>
              <a:t>The page in the main memory that hasn't been used in the longest will be chosen for replacement.</a:t>
            </a:r>
            <a:endParaRPr lang="en-US">
              <a:solidFill>
                <a:schemeClr val="bg1"/>
              </a:solidFill>
            </a:endParaRPr>
          </a:p>
          <a:p>
            <a:r>
              <a:rPr lang="en-US">
                <a:solidFill>
                  <a:schemeClr val="bg1"/>
                </a:solidFill>
                <a:ea typeface="+mn-lt"/>
                <a:cs typeface="+mn-lt"/>
              </a:rPr>
              <a:t>It gives fewer page faults than any other page replacement algorithm. So, LRU is the most commonly utilized method.</a:t>
            </a:r>
            <a:endParaRPr lang="en-US">
              <a:solidFill>
                <a:schemeClr val="bg1"/>
              </a:solidFill>
            </a:endParaRPr>
          </a:p>
          <a:p>
            <a:r>
              <a:rPr lang="en-US">
                <a:solidFill>
                  <a:schemeClr val="bg1"/>
                </a:solidFill>
                <a:ea typeface="+mn-lt"/>
                <a:cs typeface="+mn-lt"/>
              </a:rPr>
              <a:t>It is a very effective algorithm.</a:t>
            </a:r>
            <a:endParaRPr lang="en-US">
              <a:solidFill>
                <a:schemeClr val="bg1"/>
              </a:solidFill>
            </a:endParaRPr>
          </a:p>
          <a:p>
            <a:r>
              <a:rPr lang="en-US">
                <a:solidFill>
                  <a:schemeClr val="bg1"/>
                </a:solidFill>
                <a:ea typeface="+mn-lt"/>
                <a:cs typeface="+mn-lt"/>
              </a:rPr>
              <a:t>It helps in the full analysis.</a:t>
            </a:r>
            <a:endParaRPr lang="en-US">
              <a:solidFill>
                <a:schemeClr val="bg1"/>
              </a:solidFill>
            </a:endParaRPr>
          </a:p>
        </p:txBody>
      </p:sp>
    </p:spTree>
    <p:extLst>
      <p:ext uri="{BB962C8B-B14F-4D97-AF65-F5344CB8AC3E}">
        <p14:creationId xmlns:p14="http://schemas.microsoft.com/office/powerpoint/2010/main" val="390923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par>
                          <p:cTn id="24" fill="hold">
                            <p:stCondLst>
                              <p:cond delay="4500"/>
                            </p:stCondLst>
                            <p:childTnLst>
                              <p:par>
                                <p:cTn id="25" presetID="10" presetClass="entr" presetSubtype="0" fill="hold" nodeType="afterEffect">
                                  <p:stCondLst>
                                    <p:cond delay="50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643468" y="1033389"/>
            <a:ext cx="4826256" cy="4825409"/>
          </a:xfrm>
        </p:spPr>
        <p:txBody>
          <a:bodyPr anchor="ctr">
            <a:normAutofit/>
          </a:bodyPr>
          <a:lstStyle/>
          <a:p>
            <a:pPr lvl="0"/>
            <a:r>
              <a:rPr lang="en-US" sz="4700" dirty="0"/>
              <a:t>Disadvantages of LRU</a:t>
            </a:r>
            <a:endParaRPr lang="en-IN" sz="4700" dirty="0"/>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755769" y="1033390"/>
            <a:ext cx="4855037" cy="5363742"/>
          </a:xfrm>
          <a:ln w="57150">
            <a:noFill/>
          </a:ln>
        </p:spPr>
        <p:txBody>
          <a:bodyPr anchor="ctr">
            <a:normAutofit/>
          </a:bodyPr>
          <a:lstStyle/>
          <a:p>
            <a:r>
              <a:rPr lang="en-US" sz="2000" dirty="0">
                <a:ea typeface="+mn-lt"/>
                <a:cs typeface="+mn-lt"/>
              </a:rPr>
              <a:t>LRU's weakness is that its performance tends to degenerate under many quite common reference patterns.</a:t>
            </a:r>
          </a:p>
          <a:p>
            <a:pPr algn="just"/>
            <a:r>
              <a:rPr lang="en-US" sz="2000" dirty="0">
                <a:ea typeface="+mn-lt"/>
                <a:cs typeface="+mn-lt"/>
              </a:rPr>
              <a:t>It isn't easy to implement because it requires hardware assistance.</a:t>
            </a:r>
            <a:endParaRPr lang="en-US" sz="2000" dirty="0"/>
          </a:p>
          <a:p>
            <a:pPr algn="just"/>
            <a:r>
              <a:rPr lang="en-US" sz="2000" dirty="0">
                <a:ea typeface="+mn-lt"/>
                <a:cs typeface="+mn-lt"/>
              </a:rPr>
              <a:t>It is expensive and more complex.</a:t>
            </a:r>
            <a:endParaRPr lang="en-US" sz="2000" dirty="0"/>
          </a:p>
          <a:p>
            <a:pPr algn="just"/>
            <a:r>
              <a:rPr lang="en-US" sz="2000" dirty="0">
                <a:ea typeface="+mn-lt"/>
                <a:cs typeface="+mn-lt"/>
              </a:rPr>
              <a:t>It needs an additional data structure.</a:t>
            </a:r>
            <a:endParaRPr lang="en-US" sz="2000" dirty="0"/>
          </a:p>
        </p:txBody>
      </p:sp>
    </p:spTree>
    <p:extLst>
      <p:ext uri="{BB962C8B-B14F-4D97-AF65-F5344CB8AC3E}">
        <p14:creationId xmlns:p14="http://schemas.microsoft.com/office/powerpoint/2010/main" val="365524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E47317D-9DA6-4BB3-ACDA-BE5979F9693D}"/>
              </a:ext>
            </a:extLst>
          </p:cNvPr>
          <p:cNvSpPr>
            <a:spLocks noGrp="1"/>
          </p:cNvSpPr>
          <p:nvPr>
            <p:ph idx="1"/>
          </p:nvPr>
        </p:nvSpPr>
        <p:spPr>
          <a:xfrm>
            <a:off x="6776645" y="755374"/>
            <a:ext cx="5147311" cy="5734878"/>
          </a:xfrm>
          <a:ln>
            <a:noFill/>
          </a:ln>
        </p:spPr>
        <p:style>
          <a:lnRef idx="2">
            <a:schemeClr val="accent3"/>
          </a:lnRef>
          <a:fillRef idx="1001">
            <a:schemeClr val="lt1"/>
          </a:fillRef>
          <a:effectRef idx="0">
            <a:schemeClr val="accent3"/>
          </a:effectRef>
          <a:fontRef idx="minor">
            <a:schemeClr val="dk1"/>
          </a:fontRef>
        </p:style>
        <p:txBody>
          <a:bodyPr anchor="ctr">
            <a:noAutofit/>
          </a:bodyPr>
          <a:lstStyle/>
          <a:p>
            <a:pPr marL="0" indent="0">
              <a:buNone/>
            </a:pPr>
            <a:r>
              <a:rPr lang="en-IN" dirty="0">
                <a:latin typeface="Gill Sans MT"/>
                <a:cs typeface="Times New Roman"/>
              </a:rPr>
              <a:t>Else</a:t>
            </a:r>
            <a:endParaRPr lang="en-IN" dirty="0">
              <a:latin typeface="Times New Roman"/>
              <a:cs typeface="Times New Roman"/>
            </a:endParaRPr>
          </a:p>
          <a:p>
            <a:pPr marL="305435" indent="-305435">
              <a:buNone/>
            </a:pPr>
            <a:r>
              <a:rPr lang="en-IN" dirty="0">
                <a:latin typeface="Gill Sans MT"/>
                <a:cs typeface="Times New Roman"/>
              </a:rPr>
              <a:t>1) We find the page in the frame array that was least recently used. We find it using </a:t>
            </a:r>
            <a:r>
              <a:rPr lang="en-IN" dirty="0" err="1">
                <a:latin typeface="Gill Sans MT"/>
                <a:cs typeface="Times New Roman"/>
              </a:rPr>
              <a:t>fcount</a:t>
            </a:r>
            <a:r>
              <a:rPr lang="en-IN" dirty="0">
                <a:latin typeface="Gill Sans MT"/>
                <a:cs typeface="Times New Roman"/>
              </a:rPr>
              <a:t> array. We basically need to replace the page with minimum index. </a:t>
            </a:r>
            <a:endParaRPr lang="en-IN" dirty="0"/>
          </a:p>
          <a:p>
            <a:pPr marL="305435" indent="-305435">
              <a:buNone/>
            </a:pPr>
            <a:r>
              <a:rPr lang="en-IN" dirty="0">
                <a:latin typeface="Gill Sans MT"/>
                <a:cs typeface="Times New Roman"/>
              </a:rPr>
              <a:t>2) Then we replace the found page with current page. </a:t>
            </a:r>
          </a:p>
          <a:p>
            <a:pPr marL="305435" indent="-305435">
              <a:buNone/>
            </a:pPr>
            <a:r>
              <a:rPr lang="en-IN" dirty="0">
                <a:latin typeface="Gill Sans MT"/>
                <a:cs typeface="Times New Roman"/>
              </a:rPr>
              <a:t>3) We then increment count. </a:t>
            </a:r>
            <a:endParaRPr lang="en-IN" dirty="0"/>
          </a:p>
          <a:p>
            <a:pPr marL="305435" indent="-305435">
              <a:buNone/>
            </a:pPr>
            <a:r>
              <a:rPr lang="en-IN" dirty="0">
                <a:latin typeface="Gill Sans MT"/>
                <a:cs typeface="Times New Roman"/>
              </a:rPr>
              <a:t>4) Then update index of current page in </a:t>
            </a:r>
            <a:r>
              <a:rPr lang="en-IN" dirty="0" err="1">
                <a:latin typeface="Gill Sans MT"/>
                <a:cs typeface="Times New Roman"/>
              </a:rPr>
              <a:t>fcount</a:t>
            </a:r>
            <a:r>
              <a:rPr lang="en-IN" dirty="0">
                <a:latin typeface="Gill Sans MT"/>
                <a:cs typeface="Times New Roman"/>
              </a:rPr>
              <a:t>.</a:t>
            </a:r>
            <a:endParaRPr lang="en-IN" dirty="0"/>
          </a:p>
          <a:p>
            <a:pPr marL="305435" indent="-305435">
              <a:buNone/>
            </a:pPr>
            <a:r>
              <a:rPr lang="en-IN" b="1" dirty="0">
                <a:latin typeface="Gill Sans MT"/>
                <a:cs typeface="Times New Roman"/>
              </a:rPr>
              <a:t>Calculating number of hits, Hit ratio, Miss</a:t>
            </a:r>
            <a:endParaRPr lang="en-IN" dirty="0">
              <a:latin typeface="Gill Sans MT"/>
              <a:cs typeface="Times New Roman"/>
            </a:endParaRPr>
          </a:p>
          <a:p>
            <a:pPr marL="305435" indent="-305435">
              <a:buNone/>
            </a:pPr>
            <a:r>
              <a:rPr lang="en-IN" b="1" dirty="0">
                <a:latin typeface="Gill Sans MT"/>
                <a:cs typeface="Times New Roman"/>
              </a:rPr>
              <a:t>ratio:</a:t>
            </a:r>
            <a:endParaRPr lang="en-IN" dirty="0"/>
          </a:p>
          <a:p>
            <a:pPr marL="305435" indent="-305435">
              <a:buNone/>
            </a:pPr>
            <a:r>
              <a:rPr lang="en-IN" dirty="0">
                <a:latin typeface="Gill Sans MT"/>
                <a:cs typeface="Times New Roman"/>
              </a:rPr>
              <a:t>Number of hits = </a:t>
            </a:r>
            <a:r>
              <a:rPr lang="en-IN" dirty="0" err="1">
                <a:latin typeface="Gill Sans MT"/>
                <a:cs typeface="Times New Roman"/>
              </a:rPr>
              <a:t>nopages</a:t>
            </a:r>
            <a:r>
              <a:rPr lang="en-IN" dirty="0">
                <a:latin typeface="Gill Sans MT"/>
                <a:cs typeface="Times New Roman"/>
              </a:rPr>
              <a:t> - count</a:t>
            </a:r>
            <a:endParaRPr lang="en-IN" dirty="0"/>
          </a:p>
          <a:p>
            <a:pPr marL="305435" indent="-305435">
              <a:buNone/>
            </a:pPr>
            <a:r>
              <a:rPr lang="en-IN" dirty="0">
                <a:latin typeface="Gill Sans MT"/>
                <a:cs typeface="Times New Roman"/>
              </a:rPr>
              <a:t>Hit ratio = (</a:t>
            </a:r>
            <a:r>
              <a:rPr lang="en-IN" dirty="0" err="1">
                <a:latin typeface="Gill Sans MT"/>
                <a:cs typeface="Times New Roman"/>
              </a:rPr>
              <a:t>nopages</a:t>
            </a:r>
            <a:r>
              <a:rPr lang="en-IN" dirty="0">
                <a:latin typeface="Gill Sans MT"/>
                <a:cs typeface="Times New Roman"/>
              </a:rPr>
              <a:t> - count)*100/</a:t>
            </a:r>
            <a:r>
              <a:rPr lang="en-IN" dirty="0" err="1">
                <a:latin typeface="Gill Sans MT"/>
                <a:cs typeface="Times New Roman"/>
              </a:rPr>
              <a:t>nopages</a:t>
            </a:r>
            <a:endParaRPr lang="en-IN" dirty="0" err="1"/>
          </a:p>
          <a:p>
            <a:pPr marL="305435" indent="-305435">
              <a:buNone/>
            </a:pPr>
            <a:r>
              <a:rPr lang="en-IN" dirty="0">
                <a:latin typeface="Gill Sans MT"/>
                <a:cs typeface="Times New Roman"/>
              </a:rPr>
              <a:t>Miss ratio= (Count) *100/</a:t>
            </a:r>
            <a:r>
              <a:rPr lang="en-IN" dirty="0" err="1">
                <a:latin typeface="Gill Sans MT"/>
                <a:cs typeface="Times New Roman"/>
              </a:rPr>
              <a:t>nopages</a:t>
            </a:r>
            <a:endParaRPr lang="en-IN" dirty="0" err="1"/>
          </a:p>
          <a:p>
            <a:pPr marL="0" indent="0">
              <a:buNone/>
            </a:pPr>
            <a:endParaRPr lang="en-IN" dirty="0">
              <a:latin typeface="Consolas Ligaturized"/>
            </a:endParaRPr>
          </a:p>
          <a:p>
            <a:pPr marL="0" indent="0">
              <a:buNone/>
            </a:pPr>
            <a:endParaRPr lang="en-IN" b="0" dirty="0">
              <a:solidFill>
                <a:srgbClr val="000000"/>
              </a:solidFill>
              <a:effectLst/>
              <a:latin typeface="Consolas Ligaturized"/>
            </a:endParaRPr>
          </a:p>
        </p:txBody>
      </p:sp>
      <p:sp>
        <p:nvSpPr>
          <p:cNvPr id="9" name="Content Placeholder 2">
            <a:extLst>
              <a:ext uri="{FF2B5EF4-FFF2-40B4-BE49-F238E27FC236}">
                <a16:creationId xmlns:a16="http://schemas.microsoft.com/office/drawing/2014/main" id="{74E0699D-194E-46C2-B6CA-399692201C75}"/>
              </a:ext>
            </a:extLst>
          </p:cNvPr>
          <p:cNvSpPr txBox="1">
            <a:spLocks/>
          </p:cNvSpPr>
          <p:nvPr/>
        </p:nvSpPr>
        <p:spPr>
          <a:xfrm>
            <a:off x="642579" y="847822"/>
            <a:ext cx="5450023" cy="5734878"/>
          </a:xfrm>
          <a:prstGeom prst="rect">
            <a:avLst/>
          </a:prstGeom>
          <a:solidFill>
            <a:srgbClr val="1A3260"/>
          </a:solidFill>
          <a:ln w="57150">
            <a:noFill/>
          </a:ln>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IN" sz="2400" dirty="0">
                <a:solidFill>
                  <a:schemeClr val="bg1"/>
                </a:solidFill>
                <a:latin typeface="Gill Sans MT"/>
              </a:rPr>
              <a:t>ALGORITHM</a:t>
            </a:r>
          </a:p>
          <a:p>
            <a:pPr marL="305435" indent="-305435">
              <a:buNone/>
            </a:pPr>
            <a:r>
              <a:rPr lang="en-IN" dirty="0">
                <a:solidFill>
                  <a:schemeClr val="bg1"/>
                </a:solidFill>
                <a:latin typeface="Gill Sans MT"/>
                <a:cs typeface="Times New Roman"/>
              </a:rPr>
              <a:t>We set ‘</a:t>
            </a:r>
            <a:r>
              <a:rPr lang="en-IN" dirty="0" err="1">
                <a:solidFill>
                  <a:schemeClr val="bg1"/>
                </a:solidFill>
                <a:latin typeface="Gill Sans MT"/>
                <a:cs typeface="Times New Roman"/>
              </a:rPr>
              <a:t>nopages</a:t>
            </a:r>
            <a:r>
              <a:rPr lang="en-IN" dirty="0">
                <a:solidFill>
                  <a:schemeClr val="bg1"/>
                </a:solidFill>
                <a:latin typeface="Gill Sans MT"/>
                <a:cs typeface="Times New Roman"/>
              </a:rPr>
              <a:t>’ to be the number of pages that</a:t>
            </a:r>
            <a:endParaRPr lang="en-IN" dirty="0">
              <a:solidFill>
                <a:schemeClr val="bg1"/>
              </a:solidFill>
            </a:endParaRPr>
          </a:p>
          <a:p>
            <a:pPr marL="305435" indent="-305435">
              <a:buNone/>
            </a:pPr>
            <a:r>
              <a:rPr lang="en-IN" dirty="0">
                <a:solidFill>
                  <a:schemeClr val="bg1"/>
                </a:solidFill>
                <a:latin typeface="Gill Sans MT"/>
                <a:cs typeface="Times New Roman"/>
              </a:rPr>
              <a:t>memory can hold. Let frame array be  the current set </a:t>
            </a:r>
          </a:p>
          <a:p>
            <a:pPr marL="305435" indent="-305435">
              <a:buNone/>
            </a:pPr>
            <a:r>
              <a:rPr lang="en-IN" dirty="0">
                <a:solidFill>
                  <a:schemeClr val="bg1"/>
                </a:solidFill>
                <a:latin typeface="Gill Sans MT"/>
                <a:cs typeface="Times New Roman"/>
              </a:rPr>
              <a:t>of pages in memory and let count hold number of page</a:t>
            </a:r>
          </a:p>
          <a:p>
            <a:pPr marL="305435" indent="-305435">
              <a:buNone/>
            </a:pPr>
            <a:r>
              <a:rPr lang="en-IN" dirty="0">
                <a:solidFill>
                  <a:schemeClr val="bg1"/>
                </a:solidFill>
                <a:latin typeface="Gill Sans MT"/>
                <a:cs typeface="Times New Roman"/>
              </a:rPr>
              <a:t>faults.</a:t>
            </a:r>
            <a:endParaRPr lang="en-IN" dirty="0">
              <a:solidFill>
                <a:schemeClr val="bg1"/>
              </a:solidFill>
              <a:latin typeface="Gill Sans MT"/>
            </a:endParaRPr>
          </a:p>
          <a:p>
            <a:pPr marL="305435" indent="-305435">
              <a:buNone/>
            </a:pPr>
            <a:r>
              <a:rPr lang="en-IN" b="1" dirty="0">
                <a:solidFill>
                  <a:schemeClr val="bg1"/>
                </a:solidFill>
                <a:latin typeface="Gill Sans MT"/>
                <a:cs typeface="Times New Roman"/>
              </a:rPr>
              <a:t>Traversing the pages:</a:t>
            </a:r>
            <a:endParaRPr lang="en-IN" dirty="0">
              <a:solidFill>
                <a:schemeClr val="bg1"/>
              </a:solidFill>
              <a:latin typeface="Gill Sans MT"/>
            </a:endParaRPr>
          </a:p>
          <a:p>
            <a:pPr marL="305435" indent="-305435">
              <a:buNone/>
            </a:pPr>
            <a:r>
              <a:rPr lang="en-IN" dirty="0">
                <a:solidFill>
                  <a:schemeClr val="bg1"/>
                </a:solidFill>
                <a:latin typeface="Gill Sans MT"/>
                <a:cs typeface="Times New Roman"/>
              </a:rPr>
              <a:t>If {frame array holds less pages than </a:t>
            </a:r>
            <a:r>
              <a:rPr lang="en-IN" dirty="0" err="1">
                <a:solidFill>
                  <a:schemeClr val="bg1"/>
                </a:solidFill>
                <a:latin typeface="Gill Sans MT"/>
                <a:cs typeface="Times New Roman"/>
              </a:rPr>
              <a:t>nopages</a:t>
            </a:r>
            <a:r>
              <a:rPr lang="en-IN" dirty="0">
                <a:solidFill>
                  <a:schemeClr val="bg1"/>
                </a:solidFill>
                <a:latin typeface="Gill Sans MT"/>
                <a:cs typeface="Times New Roman"/>
              </a:rPr>
              <a:t>}, </a:t>
            </a:r>
            <a:endParaRPr lang="en-IN" dirty="0">
              <a:solidFill>
                <a:schemeClr val="bg1"/>
              </a:solidFill>
            </a:endParaRPr>
          </a:p>
          <a:p>
            <a:pPr marL="305435" indent="-305435">
              <a:buNone/>
            </a:pPr>
            <a:r>
              <a:rPr lang="en-IN" dirty="0">
                <a:solidFill>
                  <a:schemeClr val="bg1"/>
                </a:solidFill>
                <a:latin typeface="Gill Sans MT"/>
                <a:cs typeface="Times New Roman"/>
              </a:rPr>
              <a:t>1) Insert page into the frame array one by one until the size of frame array reaches capacity or all page requests are processed.</a:t>
            </a:r>
            <a:endParaRPr lang="en-IN" dirty="0">
              <a:solidFill>
                <a:schemeClr val="bg1"/>
              </a:solidFill>
              <a:latin typeface="Gill Sans MT"/>
            </a:endParaRPr>
          </a:p>
          <a:p>
            <a:pPr marL="305435" indent="-305435">
              <a:buNone/>
            </a:pPr>
            <a:r>
              <a:rPr lang="en-IN" dirty="0">
                <a:solidFill>
                  <a:schemeClr val="bg1"/>
                </a:solidFill>
                <a:latin typeface="Gill Sans MT"/>
                <a:cs typeface="Times New Roman"/>
              </a:rPr>
              <a:t>2) Simultaneously we maintain the recent occurred index of each page in an array called </a:t>
            </a:r>
            <a:r>
              <a:rPr lang="en-IN" dirty="0" err="1">
                <a:solidFill>
                  <a:schemeClr val="bg1"/>
                </a:solidFill>
                <a:latin typeface="Gill Sans MT"/>
                <a:cs typeface="Times New Roman"/>
              </a:rPr>
              <a:t>fcount</a:t>
            </a:r>
            <a:r>
              <a:rPr lang="en-IN" dirty="0">
                <a:solidFill>
                  <a:schemeClr val="bg1"/>
                </a:solidFill>
                <a:latin typeface="Gill Sans MT"/>
                <a:cs typeface="Times New Roman"/>
              </a:rPr>
              <a:t>. </a:t>
            </a:r>
            <a:endParaRPr lang="en-IN" dirty="0">
              <a:solidFill>
                <a:schemeClr val="bg1"/>
              </a:solidFill>
            </a:endParaRPr>
          </a:p>
          <a:p>
            <a:pPr marL="305435" indent="-305435">
              <a:buNone/>
            </a:pPr>
            <a:r>
              <a:rPr lang="en-IN" dirty="0">
                <a:solidFill>
                  <a:schemeClr val="bg1"/>
                </a:solidFill>
                <a:latin typeface="Gill Sans MT"/>
                <a:cs typeface="Times New Roman"/>
              </a:rPr>
              <a:t>3)We then increment count.</a:t>
            </a:r>
            <a:endParaRPr lang="en-IN" dirty="0">
              <a:solidFill>
                <a:schemeClr val="bg1"/>
              </a:solidFill>
              <a:latin typeface="Gill Sans MT"/>
            </a:endParaRPr>
          </a:p>
          <a:p>
            <a:pPr marL="305435" indent="-305435">
              <a:buNone/>
            </a:pPr>
            <a:r>
              <a:rPr lang="en-IN" dirty="0">
                <a:solidFill>
                  <a:schemeClr val="bg1"/>
                </a:solidFill>
                <a:latin typeface="Gill Sans MT"/>
                <a:cs typeface="Times New Roman"/>
              </a:rPr>
              <a:t>Else If {current page is present in frame array },we do </a:t>
            </a:r>
          </a:p>
          <a:p>
            <a:pPr marL="305435" indent="-305435">
              <a:buNone/>
            </a:pPr>
            <a:r>
              <a:rPr lang="en-IN" dirty="0">
                <a:solidFill>
                  <a:schemeClr val="bg1"/>
                </a:solidFill>
                <a:latin typeface="Gill Sans MT"/>
                <a:cs typeface="Times New Roman"/>
              </a:rPr>
              <a:t>nothing.</a:t>
            </a:r>
            <a:endParaRPr lang="en-IN" dirty="0">
              <a:solidFill>
                <a:schemeClr val="bg1"/>
              </a:solidFill>
              <a:latin typeface="Gill Sans MT"/>
            </a:endParaRPr>
          </a:p>
          <a:p>
            <a:pPr marL="305435" indent="-305435">
              <a:buNone/>
            </a:pPr>
            <a:endParaRPr lang="en-IN" dirty="0">
              <a:solidFill>
                <a:schemeClr val="bg1"/>
              </a:solidFill>
              <a:latin typeface="Gill Sans MT"/>
              <a:cs typeface="Times New Roman"/>
            </a:endParaRPr>
          </a:p>
          <a:p>
            <a:pPr marL="0" indent="0">
              <a:buNone/>
            </a:pPr>
            <a:endParaRPr lang="en-IN" dirty="0">
              <a:solidFill>
                <a:srgbClr val="7FDBCA"/>
              </a:solidFill>
              <a:latin typeface="Gill Sans MT"/>
            </a:endParaRPr>
          </a:p>
        </p:txBody>
      </p:sp>
    </p:spTree>
    <p:extLst>
      <p:ext uri="{BB962C8B-B14F-4D97-AF65-F5344CB8AC3E}">
        <p14:creationId xmlns:p14="http://schemas.microsoft.com/office/powerpoint/2010/main" val="316346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250"/>
                                        <p:tgtEl>
                                          <p:spTgt spid="9">
                                            <p:bg/>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50"/>
                                        <p:tgtEl>
                                          <p:spTgt spid="9">
                                            <p:txEl>
                                              <p:pRg st="3" end="3"/>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50"/>
                                        <p:tgtEl>
                                          <p:spTgt spid="9">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250"/>
                                        <p:tgtEl>
                                          <p:spTgt spid="9">
                                            <p:txEl>
                                              <p:pRg st="5" end="5"/>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250"/>
                                        <p:tgtEl>
                                          <p:spTgt spid="9">
                                            <p:txEl>
                                              <p:pRg st="6" end="6"/>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Effect transition="in" filter="fade">
                                      <p:cBhvr>
                                        <p:cTn id="39" dur="250"/>
                                        <p:tgtEl>
                                          <p:spTgt spid="9">
                                            <p:txEl>
                                              <p:pRg st="7" end="7"/>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Effect transition="in" filter="fade">
                                      <p:cBhvr>
                                        <p:cTn id="43" dur="250"/>
                                        <p:tgtEl>
                                          <p:spTgt spid="9">
                                            <p:txEl>
                                              <p:pRg st="8" end="8"/>
                                            </p:tx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250"/>
                                        <p:tgtEl>
                                          <p:spTgt spid="9">
                                            <p:txEl>
                                              <p:pRg st="9" end="9"/>
                                            </p:tx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9">
                                            <p:txEl>
                                              <p:pRg st="10" end="10"/>
                                            </p:txEl>
                                          </p:spTgt>
                                        </p:tgtEl>
                                        <p:attrNameLst>
                                          <p:attrName>style.visibility</p:attrName>
                                        </p:attrNameLst>
                                      </p:cBhvr>
                                      <p:to>
                                        <p:strVal val="visible"/>
                                      </p:to>
                                    </p:set>
                                    <p:animEffect transition="in" filter="fade">
                                      <p:cBhvr>
                                        <p:cTn id="51" dur="250"/>
                                        <p:tgtEl>
                                          <p:spTgt spid="9">
                                            <p:txEl>
                                              <p:pRg st="10" end="10"/>
                                            </p:txEl>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9">
                                            <p:txEl>
                                              <p:pRg st="11" end="11"/>
                                            </p:txEl>
                                          </p:spTgt>
                                        </p:tgtEl>
                                        <p:attrNameLst>
                                          <p:attrName>style.visibility</p:attrName>
                                        </p:attrNameLst>
                                      </p:cBhvr>
                                      <p:to>
                                        <p:strVal val="visible"/>
                                      </p:to>
                                    </p:set>
                                    <p:animEffect transition="in" filter="fade">
                                      <p:cBhvr>
                                        <p:cTn id="55" dur="250"/>
                                        <p:tgtEl>
                                          <p:spTgt spid="9">
                                            <p:txEl>
                                              <p:pRg st="11" end="11"/>
                                            </p:tx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3">
                                            <p:bg/>
                                          </p:spTgt>
                                        </p:tgtEl>
                                        <p:attrNameLst>
                                          <p:attrName>style.visibility</p:attrName>
                                        </p:attrNameLst>
                                      </p:cBhvr>
                                      <p:to>
                                        <p:strVal val="visible"/>
                                      </p:to>
                                    </p:set>
                                    <p:animEffect transition="in" filter="fade">
                                      <p:cBhvr>
                                        <p:cTn id="59" dur="250"/>
                                        <p:tgtEl>
                                          <p:spTgt spid="3">
                                            <p:bg/>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3">
                                            <p:txEl>
                                              <p:pRg st="0" end="0"/>
                                            </p:txEl>
                                          </p:spTgt>
                                        </p:tgtEl>
                                        <p:attrNameLst>
                                          <p:attrName>style.visibility</p:attrName>
                                        </p:attrNameLst>
                                      </p:cBhvr>
                                      <p:to>
                                        <p:strVal val="visible"/>
                                      </p:to>
                                    </p:set>
                                    <p:animEffect transition="in" filter="fade">
                                      <p:cBhvr>
                                        <p:cTn id="63" dur="250"/>
                                        <p:tgtEl>
                                          <p:spTgt spid="3">
                                            <p:txEl>
                                              <p:pRg st="0" end="0"/>
                                            </p:txEl>
                                          </p:spTgt>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3">
                                            <p:txEl>
                                              <p:pRg st="1" end="1"/>
                                            </p:txEl>
                                          </p:spTgt>
                                        </p:tgtEl>
                                        <p:attrNameLst>
                                          <p:attrName>style.visibility</p:attrName>
                                        </p:attrNameLst>
                                      </p:cBhvr>
                                      <p:to>
                                        <p:strVal val="visible"/>
                                      </p:to>
                                    </p:set>
                                    <p:animEffect transition="in" filter="fade">
                                      <p:cBhvr>
                                        <p:cTn id="67" dur="250"/>
                                        <p:tgtEl>
                                          <p:spTgt spid="3">
                                            <p:txEl>
                                              <p:pRg st="1" end="1"/>
                                            </p:txEl>
                                          </p:spTgt>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fade">
                                      <p:cBhvr>
                                        <p:cTn id="71" dur="250"/>
                                        <p:tgtEl>
                                          <p:spTgt spid="3">
                                            <p:txEl>
                                              <p:pRg st="2" end="2"/>
                                            </p:txEl>
                                          </p:spTgt>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3">
                                            <p:txEl>
                                              <p:pRg st="3" end="3"/>
                                            </p:txEl>
                                          </p:spTgt>
                                        </p:tgtEl>
                                        <p:attrNameLst>
                                          <p:attrName>style.visibility</p:attrName>
                                        </p:attrNameLst>
                                      </p:cBhvr>
                                      <p:to>
                                        <p:strVal val="visible"/>
                                      </p:to>
                                    </p:set>
                                    <p:animEffect transition="in" filter="fade">
                                      <p:cBhvr>
                                        <p:cTn id="75" dur="250"/>
                                        <p:tgtEl>
                                          <p:spTgt spid="3">
                                            <p:txEl>
                                              <p:pRg st="3" end="3"/>
                                            </p:txEl>
                                          </p:spTgt>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fade">
                                      <p:cBhvr>
                                        <p:cTn id="79" dur="250"/>
                                        <p:tgtEl>
                                          <p:spTgt spid="3">
                                            <p:txEl>
                                              <p:pRg st="4" end="4"/>
                                            </p:txEl>
                                          </p:spTgt>
                                        </p:tgtEl>
                                      </p:cBhvr>
                                    </p:animEffect>
                                  </p:childTnLst>
                                </p:cTn>
                              </p:par>
                            </p:childTnLst>
                          </p:cTn>
                        </p:par>
                        <p:par>
                          <p:cTn id="80" fill="hold">
                            <p:stCondLst>
                              <p:cond delay="4750"/>
                            </p:stCondLst>
                            <p:childTnLst>
                              <p:par>
                                <p:cTn id="81" presetID="10" presetClass="entr" presetSubtype="0" fill="hold" grpId="0" nodeType="afterEffect">
                                  <p:stCondLst>
                                    <p:cond delay="0"/>
                                  </p:stCondLst>
                                  <p:childTnLst>
                                    <p:set>
                                      <p:cBhvr>
                                        <p:cTn id="82" dur="1" fill="hold">
                                          <p:stCondLst>
                                            <p:cond delay="0"/>
                                          </p:stCondLst>
                                        </p:cTn>
                                        <p:tgtEl>
                                          <p:spTgt spid="3">
                                            <p:txEl>
                                              <p:pRg st="5" end="5"/>
                                            </p:txEl>
                                          </p:spTgt>
                                        </p:tgtEl>
                                        <p:attrNameLst>
                                          <p:attrName>style.visibility</p:attrName>
                                        </p:attrNameLst>
                                      </p:cBhvr>
                                      <p:to>
                                        <p:strVal val="visible"/>
                                      </p:to>
                                    </p:set>
                                    <p:animEffect transition="in" filter="fade">
                                      <p:cBhvr>
                                        <p:cTn id="83" dur="250"/>
                                        <p:tgtEl>
                                          <p:spTgt spid="3">
                                            <p:txEl>
                                              <p:pRg st="5" end="5"/>
                                            </p:txEl>
                                          </p:spTgt>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3">
                                            <p:txEl>
                                              <p:pRg st="6" end="6"/>
                                            </p:txEl>
                                          </p:spTgt>
                                        </p:tgtEl>
                                        <p:attrNameLst>
                                          <p:attrName>style.visibility</p:attrName>
                                        </p:attrNameLst>
                                      </p:cBhvr>
                                      <p:to>
                                        <p:strVal val="visible"/>
                                      </p:to>
                                    </p:set>
                                    <p:animEffect transition="in" filter="fade">
                                      <p:cBhvr>
                                        <p:cTn id="87" dur="250"/>
                                        <p:tgtEl>
                                          <p:spTgt spid="3">
                                            <p:txEl>
                                              <p:pRg st="6" end="6"/>
                                            </p:txEl>
                                          </p:spTgt>
                                        </p:tgtEl>
                                      </p:cBhvr>
                                    </p:animEffect>
                                  </p:childTnLst>
                                </p:cTn>
                              </p:par>
                            </p:childTnLst>
                          </p:cTn>
                        </p:par>
                        <p:par>
                          <p:cTn id="88" fill="hold">
                            <p:stCondLst>
                              <p:cond delay="5250"/>
                            </p:stCondLst>
                            <p:childTnLst>
                              <p:par>
                                <p:cTn id="89" presetID="10" presetClass="entr" presetSubtype="0" fill="hold" grpId="0" nodeType="after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animEffect transition="in" filter="fade">
                                      <p:cBhvr>
                                        <p:cTn id="91" dur="250"/>
                                        <p:tgtEl>
                                          <p:spTgt spid="3">
                                            <p:txEl>
                                              <p:pRg st="7" end="7"/>
                                            </p:txEl>
                                          </p:spTgt>
                                        </p:tgtEl>
                                      </p:cBhvr>
                                    </p:animEffect>
                                  </p:childTnLst>
                                </p:cTn>
                              </p:par>
                            </p:childTnLst>
                          </p:cTn>
                        </p:par>
                        <p:par>
                          <p:cTn id="92" fill="hold">
                            <p:stCondLst>
                              <p:cond delay="5500"/>
                            </p:stCondLst>
                            <p:childTnLst>
                              <p:par>
                                <p:cTn id="93" presetID="10" presetClass="entr" presetSubtype="0" fill="hold" grpId="0" nodeType="afterEffect">
                                  <p:stCondLst>
                                    <p:cond delay="0"/>
                                  </p:stCondLst>
                                  <p:childTnLst>
                                    <p:set>
                                      <p:cBhvr>
                                        <p:cTn id="94" dur="1" fill="hold">
                                          <p:stCondLst>
                                            <p:cond delay="0"/>
                                          </p:stCondLst>
                                        </p:cTn>
                                        <p:tgtEl>
                                          <p:spTgt spid="3">
                                            <p:txEl>
                                              <p:pRg st="8" end="8"/>
                                            </p:txEl>
                                          </p:spTgt>
                                        </p:tgtEl>
                                        <p:attrNameLst>
                                          <p:attrName>style.visibility</p:attrName>
                                        </p:attrNameLst>
                                      </p:cBhvr>
                                      <p:to>
                                        <p:strVal val="visible"/>
                                      </p:to>
                                    </p:set>
                                    <p:animEffect transition="in" filter="fade">
                                      <p:cBhvr>
                                        <p:cTn id="95" dur="250"/>
                                        <p:tgtEl>
                                          <p:spTgt spid="3">
                                            <p:txEl>
                                              <p:pRg st="8" end="8"/>
                                            </p:txEl>
                                          </p:spTgt>
                                        </p:tgtEl>
                                      </p:cBhvr>
                                    </p:animEffect>
                                  </p:childTnLst>
                                </p:cTn>
                              </p:par>
                            </p:childTnLst>
                          </p:cTn>
                        </p:par>
                        <p:par>
                          <p:cTn id="96" fill="hold">
                            <p:stCondLst>
                              <p:cond delay="5750"/>
                            </p:stCondLst>
                            <p:childTnLst>
                              <p:par>
                                <p:cTn id="97" presetID="10" presetClass="entr" presetSubtype="0" fill="hold" grpId="0" nodeType="afterEffect">
                                  <p:stCondLst>
                                    <p:cond delay="0"/>
                                  </p:stCondLst>
                                  <p:childTnLst>
                                    <p:set>
                                      <p:cBhvr>
                                        <p:cTn id="98" dur="1" fill="hold">
                                          <p:stCondLst>
                                            <p:cond delay="0"/>
                                          </p:stCondLst>
                                        </p:cTn>
                                        <p:tgtEl>
                                          <p:spTgt spid="3">
                                            <p:txEl>
                                              <p:pRg st="9" end="9"/>
                                            </p:txEl>
                                          </p:spTgt>
                                        </p:tgtEl>
                                        <p:attrNameLst>
                                          <p:attrName>style.visibility</p:attrName>
                                        </p:attrNameLst>
                                      </p:cBhvr>
                                      <p:to>
                                        <p:strVal val="visible"/>
                                      </p:to>
                                    </p:set>
                                    <p:animEffect transition="in" filter="fade">
                                      <p:cBhvr>
                                        <p:cTn id="99"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1">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13E66-07F0-436C-95D8-71E2AE9FF1D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accent1"/>
                </a:solidFill>
              </a:rPr>
              <a:t>Overview of presentation</a:t>
            </a:r>
          </a:p>
        </p:txBody>
      </p:sp>
      <p:graphicFrame>
        <p:nvGraphicFramePr>
          <p:cNvPr id="19" name="Content Placeholder 2">
            <a:extLst>
              <a:ext uri="{FF2B5EF4-FFF2-40B4-BE49-F238E27FC236}">
                <a16:creationId xmlns:a16="http://schemas.microsoft.com/office/drawing/2014/main" id="{58CEF167-0D07-4343-8581-2DE44856357D}"/>
              </a:ext>
            </a:extLst>
          </p:cNvPr>
          <p:cNvGraphicFramePr>
            <a:graphicFrameLocks noGrp="1"/>
          </p:cNvGraphicFramePr>
          <p:nvPr>
            <p:ph idx="1"/>
            <p:extLst>
              <p:ext uri="{D42A27DB-BD31-4B8C-83A1-F6EECF244321}">
                <p14:modId xmlns:p14="http://schemas.microsoft.com/office/powerpoint/2010/main" val="2444480990"/>
              </p:ext>
            </p:extLst>
          </p:nvPr>
        </p:nvGraphicFramePr>
        <p:xfrm>
          <a:off x="578515" y="2392086"/>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253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graphicEl>
                                              <a:dgm id="{5548FDF4-E5F8-45DE-B6E9-D0076376FA5B}"/>
                                            </p:graphicEl>
                                          </p:spTgt>
                                        </p:tgtEl>
                                        <p:attrNameLst>
                                          <p:attrName>style.visibility</p:attrName>
                                        </p:attrNameLst>
                                      </p:cBhvr>
                                      <p:to>
                                        <p:strVal val="visible"/>
                                      </p:to>
                                    </p:set>
                                    <p:animEffect transition="in" filter="fade">
                                      <p:cBhvr>
                                        <p:cTn id="11" dur="500"/>
                                        <p:tgtEl>
                                          <p:spTgt spid="19">
                                            <p:graphicEl>
                                              <a:dgm id="{5548FDF4-E5F8-45DE-B6E9-D0076376FA5B}"/>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graphicEl>
                                              <a:dgm id="{525C38C8-C042-4A71-AC1F-2A618D3428A4}"/>
                                            </p:graphicEl>
                                          </p:spTgt>
                                        </p:tgtEl>
                                        <p:attrNameLst>
                                          <p:attrName>style.visibility</p:attrName>
                                        </p:attrNameLst>
                                      </p:cBhvr>
                                      <p:to>
                                        <p:strVal val="visible"/>
                                      </p:to>
                                    </p:set>
                                    <p:animEffect transition="in" filter="fade">
                                      <p:cBhvr>
                                        <p:cTn id="15" dur="500"/>
                                        <p:tgtEl>
                                          <p:spTgt spid="19">
                                            <p:graphicEl>
                                              <a:dgm id="{525C38C8-C042-4A71-AC1F-2A618D3428A4}"/>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graphicEl>
                                              <a:dgm id="{8478979B-8B83-4A0E-98B5-562C81703EB7}"/>
                                            </p:graphicEl>
                                          </p:spTgt>
                                        </p:tgtEl>
                                        <p:attrNameLst>
                                          <p:attrName>style.visibility</p:attrName>
                                        </p:attrNameLst>
                                      </p:cBhvr>
                                      <p:to>
                                        <p:strVal val="visible"/>
                                      </p:to>
                                    </p:set>
                                    <p:animEffect transition="in" filter="fade">
                                      <p:cBhvr>
                                        <p:cTn id="19" dur="500"/>
                                        <p:tgtEl>
                                          <p:spTgt spid="19">
                                            <p:graphicEl>
                                              <a:dgm id="{8478979B-8B83-4A0E-98B5-562C81703EB7}"/>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graphicEl>
                                              <a:dgm id="{560607DB-2BB7-4DC0-88FC-D02C1AC43B6F}"/>
                                            </p:graphicEl>
                                          </p:spTgt>
                                        </p:tgtEl>
                                        <p:attrNameLst>
                                          <p:attrName>style.visibility</p:attrName>
                                        </p:attrNameLst>
                                      </p:cBhvr>
                                      <p:to>
                                        <p:strVal val="visible"/>
                                      </p:to>
                                    </p:set>
                                    <p:animEffect transition="in" filter="fade">
                                      <p:cBhvr>
                                        <p:cTn id="23" dur="500"/>
                                        <p:tgtEl>
                                          <p:spTgt spid="19">
                                            <p:graphicEl>
                                              <a:dgm id="{560607DB-2BB7-4DC0-88FC-D02C1AC43B6F}"/>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graphicEl>
                                              <a:dgm id="{DD541BC6-17E0-4D2B-91DA-C8E5708143F5}"/>
                                            </p:graphicEl>
                                          </p:spTgt>
                                        </p:tgtEl>
                                        <p:attrNameLst>
                                          <p:attrName>style.visibility</p:attrName>
                                        </p:attrNameLst>
                                      </p:cBhvr>
                                      <p:to>
                                        <p:strVal val="visible"/>
                                      </p:to>
                                    </p:set>
                                    <p:animEffect transition="in" filter="fade">
                                      <p:cBhvr>
                                        <p:cTn id="27" dur="500"/>
                                        <p:tgtEl>
                                          <p:spTgt spid="19">
                                            <p:graphicEl>
                                              <a:dgm id="{DD541BC6-17E0-4D2B-91DA-C8E5708143F5}"/>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9">
                                            <p:graphicEl>
                                              <a:dgm id="{C67164FE-97F1-4000-A594-2D56B587C694}"/>
                                            </p:graphicEl>
                                          </p:spTgt>
                                        </p:tgtEl>
                                        <p:attrNameLst>
                                          <p:attrName>style.visibility</p:attrName>
                                        </p:attrNameLst>
                                      </p:cBhvr>
                                      <p:to>
                                        <p:strVal val="visible"/>
                                      </p:to>
                                    </p:set>
                                    <p:animEffect transition="in" filter="fade">
                                      <p:cBhvr>
                                        <p:cTn id="31" dur="500"/>
                                        <p:tgtEl>
                                          <p:spTgt spid="19">
                                            <p:graphicEl>
                                              <a:dgm id="{C67164FE-97F1-4000-A594-2D56B587C694}"/>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graphicEl>
                                              <a:dgm id="{DE9FA1FD-06B3-4207-9B6D-8CC81AEE2EC2}"/>
                                            </p:graphicEl>
                                          </p:spTgt>
                                        </p:tgtEl>
                                        <p:attrNameLst>
                                          <p:attrName>style.visibility</p:attrName>
                                        </p:attrNameLst>
                                      </p:cBhvr>
                                      <p:to>
                                        <p:strVal val="visible"/>
                                      </p:to>
                                    </p:set>
                                    <p:animEffect transition="in" filter="fade">
                                      <p:cBhvr>
                                        <p:cTn id="35" dur="500"/>
                                        <p:tgtEl>
                                          <p:spTgt spid="19">
                                            <p:graphicEl>
                                              <a:dgm id="{DE9FA1FD-06B3-4207-9B6D-8CC81AEE2EC2}"/>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graphicEl>
                                              <a:dgm id="{7A5B9157-F20B-40A9-BEF2-B3C0AD57D16A}"/>
                                            </p:graphicEl>
                                          </p:spTgt>
                                        </p:tgtEl>
                                        <p:attrNameLst>
                                          <p:attrName>style.visibility</p:attrName>
                                        </p:attrNameLst>
                                      </p:cBhvr>
                                      <p:to>
                                        <p:strVal val="visible"/>
                                      </p:to>
                                    </p:set>
                                    <p:animEffect transition="in" filter="fade">
                                      <p:cBhvr>
                                        <p:cTn id="39" dur="500"/>
                                        <p:tgtEl>
                                          <p:spTgt spid="19">
                                            <p:graphicEl>
                                              <a:dgm id="{7A5B9157-F20B-40A9-BEF2-B3C0AD57D16A}"/>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graphicEl>
                                              <a:dgm id="{D2311FE1-9772-4578-BD8E-C337322836C5}"/>
                                            </p:graphicEl>
                                          </p:spTgt>
                                        </p:tgtEl>
                                        <p:attrNameLst>
                                          <p:attrName>style.visibility</p:attrName>
                                        </p:attrNameLst>
                                      </p:cBhvr>
                                      <p:to>
                                        <p:strVal val="visible"/>
                                      </p:to>
                                    </p:set>
                                    <p:animEffect transition="in" filter="fade">
                                      <p:cBhvr>
                                        <p:cTn id="43" dur="500"/>
                                        <p:tgtEl>
                                          <p:spTgt spid="19">
                                            <p:graphicEl>
                                              <a:dgm id="{D2311FE1-9772-4578-BD8E-C33732283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471055" y="1033389"/>
            <a:ext cx="5181600" cy="4825409"/>
          </a:xfrm>
        </p:spPr>
        <p:txBody>
          <a:bodyPr anchor="ctr">
            <a:normAutofit/>
          </a:bodyPr>
          <a:lstStyle/>
          <a:p>
            <a:pPr lvl="0">
              <a:lnSpc>
                <a:spcPct val="100000"/>
              </a:lnSpc>
            </a:pPr>
            <a:r>
              <a:rPr lang="en-US" sz="4800" dirty="0"/>
              <a:t>implementation OF LRU PAGE REPLACEMENT ALGORITHM using C++</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755769" y="1033390"/>
            <a:ext cx="4855037" cy="5363742"/>
          </a:xfrm>
          <a:ln w="57150">
            <a:noFill/>
          </a:ln>
        </p:spPr>
        <p:txBody>
          <a:bodyPr anchor="ctr">
            <a:normAutofit fontScale="70000" lnSpcReduction="20000"/>
          </a:bodyPr>
          <a:lstStyle/>
          <a:p>
            <a:pPr marL="0" indent="0">
              <a:buNone/>
            </a:pPr>
            <a:r>
              <a:rPr lang="en-US" sz="2000" dirty="0">
                <a:latin typeface="Consolas"/>
                <a:ea typeface="+mn-lt"/>
                <a:cs typeface="+mn-lt"/>
              </a:rPr>
              <a:t>#include&lt;</a:t>
            </a:r>
            <a:r>
              <a:rPr lang="en-US" sz="2000" dirty="0">
                <a:solidFill>
                  <a:srgbClr val="FF0000"/>
                </a:solidFill>
                <a:latin typeface="Consolas"/>
                <a:ea typeface="+mn-lt"/>
                <a:cs typeface="+mn-lt"/>
              </a:rPr>
              <a:t>iostream</a:t>
            </a:r>
            <a:r>
              <a:rPr lang="en-US" sz="2000" dirty="0">
                <a:latin typeface="Consolas"/>
                <a:ea typeface="+mn-lt"/>
                <a:cs typeface="+mn-lt"/>
              </a:rPr>
              <a:t>&gt;</a:t>
            </a:r>
            <a:endParaRPr lang="en-US" sz="2000" dirty="0">
              <a:latin typeface="Consolas"/>
            </a:endParaRPr>
          </a:p>
          <a:p>
            <a:pPr marL="0" indent="0">
              <a:buNone/>
            </a:pPr>
            <a:r>
              <a:rPr lang="en-US" sz="2000" dirty="0">
                <a:solidFill>
                  <a:srgbClr val="7030A0"/>
                </a:solidFill>
                <a:latin typeface="Consolas"/>
                <a:ea typeface="+mn-lt"/>
                <a:cs typeface="+mn-lt"/>
              </a:rPr>
              <a:t>using namespace std</a:t>
            </a:r>
            <a:r>
              <a:rPr lang="en-US" sz="2000" dirty="0">
                <a:latin typeface="Consolas"/>
                <a:ea typeface="+mn-lt"/>
                <a:cs typeface="+mn-lt"/>
              </a:rPr>
              <a:t>;</a:t>
            </a:r>
            <a:endParaRPr lang="en-US" sz="2000" dirty="0">
              <a:latin typeface="Consolas"/>
            </a:endParaRPr>
          </a:p>
          <a:p>
            <a:pPr marL="0" indent="0">
              <a:buNone/>
            </a:pPr>
            <a:r>
              <a:rPr lang="en-US" sz="2000" dirty="0">
                <a:latin typeface="Consolas" panose="020B0609020204030204" pitchFamily="49" charset="0"/>
                <a:ea typeface="+mn-lt"/>
                <a:cs typeface="+mn-lt"/>
              </a:rPr>
              <a:t>int main()</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int </a:t>
            </a:r>
            <a:r>
              <a:rPr lang="en-US" sz="2000" dirty="0" err="1">
                <a:latin typeface="Consolas" panose="020B0609020204030204" pitchFamily="49" charset="0"/>
                <a:ea typeface="+mn-lt"/>
                <a:cs typeface="+mn-lt"/>
              </a:rPr>
              <a:t>nopages</a:t>
            </a:r>
            <a:r>
              <a:rPr lang="en-US" sz="2000" dirty="0">
                <a:latin typeface="Consolas" panose="020B0609020204030204" pitchFamily="49" charset="0"/>
                <a:ea typeface="+mn-lt"/>
                <a:cs typeface="+mn-lt"/>
              </a:rPr>
              <a:t>, </a:t>
            </a:r>
            <a:r>
              <a:rPr lang="en-US" sz="2000" dirty="0" err="1">
                <a:latin typeface="Consolas" panose="020B0609020204030204" pitchFamily="49" charset="0"/>
                <a:ea typeface="+mn-lt"/>
                <a:cs typeface="+mn-lt"/>
              </a:rPr>
              <a:t>nofaults</a:t>
            </a:r>
            <a:r>
              <a:rPr lang="en-US" sz="2000" dirty="0">
                <a:latin typeface="Consolas" panose="020B0609020204030204" pitchFamily="49" charset="0"/>
                <a:ea typeface="+mn-lt"/>
                <a:cs typeface="+mn-lt"/>
              </a:rPr>
              <a:t>, page[20],</a:t>
            </a:r>
            <a:r>
              <a:rPr lang="en-US" sz="2000" dirty="0" err="1">
                <a:latin typeface="Consolas" panose="020B0609020204030204" pitchFamily="49" charset="0"/>
                <a:ea typeface="+mn-lt"/>
                <a:cs typeface="+mn-lt"/>
              </a:rPr>
              <a:t>i</a:t>
            </a:r>
            <a:r>
              <a:rPr lang="en-US" sz="2000" dirty="0">
                <a:latin typeface="Consolas" panose="020B0609020204030204" pitchFamily="49" charset="0"/>
                <a:ea typeface="+mn-lt"/>
                <a:cs typeface="+mn-lt"/>
              </a:rPr>
              <a:t> ,count=0;</a:t>
            </a:r>
            <a:endParaRPr lang="en-US" sz="2000" dirty="0">
              <a:latin typeface="Consolas" panose="020B0609020204030204" pitchFamily="49" charset="0"/>
            </a:endParaRPr>
          </a:p>
          <a:p>
            <a:pPr marL="0" indent="0">
              <a:buNone/>
            </a:pPr>
            <a:r>
              <a:rPr lang="en-US" sz="2000" dirty="0">
                <a:latin typeface="Consolas"/>
                <a:ea typeface="+mn-lt"/>
                <a:cs typeface="+mn-lt"/>
              </a:rPr>
              <a:t>   </a:t>
            </a:r>
            <a:r>
              <a:rPr lang="en-US" sz="2000" dirty="0" err="1">
                <a:solidFill>
                  <a:srgbClr val="FFC000"/>
                </a:solidFill>
                <a:latin typeface="Consolas"/>
                <a:ea typeface="+mn-lt"/>
                <a:cs typeface="+mn-lt"/>
              </a:rPr>
              <a:t>cout</a:t>
            </a:r>
            <a:r>
              <a:rPr lang="en-US" sz="2000" dirty="0">
                <a:latin typeface="Consolas"/>
                <a:ea typeface="+mn-lt"/>
                <a:cs typeface="+mn-lt"/>
              </a:rPr>
              <a:t>&lt;&lt;</a:t>
            </a:r>
            <a:r>
              <a:rPr lang="en-US" sz="2000" dirty="0">
                <a:solidFill>
                  <a:srgbClr val="00B0F0"/>
                </a:solidFill>
                <a:latin typeface="Consolas"/>
                <a:ea typeface="+mn-lt"/>
                <a:cs typeface="+mn-lt"/>
              </a:rPr>
              <a:t>"Enter the Number of pages :\t"</a:t>
            </a:r>
            <a:r>
              <a:rPr lang="en-US" sz="2000" dirty="0">
                <a:latin typeface="Consolas"/>
                <a:ea typeface="+mn-lt"/>
                <a:cs typeface="+mn-lt"/>
              </a:rPr>
              <a:t>;</a:t>
            </a:r>
            <a:endParaRPr lang="en-US" sz="2000" dirty="0">
              <a:latin typeface="Consolas"/>
            </a:endParaRPr>
          </a:p>
          <a:p>
            <a:pPr marL="0" indent="0">
              <a:buNone/>
            </a:pPr>
            <a:r>
              <a:rPr lang="en-US" sz="2000" dirty="0">
                <a:latin typeface="Consolas"/>
                <a:ea typeface="+mn-lt"/>
                <a:cs typeface="+mn-lt"/>
              </a:rPr>
              <a:t>   </a:t>
            </a:r>
            <a:r>
              <a:rPr lang="en-US" sz="2000" dirty="0" err="1">
                <a:solidFill>
                  <a:srgbClr val="FFC000"/>
                </a:solidFill>
                <a:latin typeface="Consolas"/>
                <a:ea typeface="+mn-lt"/>
                <a:cs typeface="+mn-lt"/>
              </a:rPr>
              <a:t>cin</a:t>
            </a:r>
            <a:r>
              <a:rPr lang="en-US" sz="2000" dirty="0">
                <a:latin typeface="Consolas"/>
                <a:ea typeface="+mn-lt"/>
                <a:cs typeface="+mn-lt"/>
              </a:rPr>
              <a:t>&gt;&gt; </a:t>
            </a:r>
            <a:r>
              <a:rPr lang="en-US" sz="2000" dirty="0" err="1">
                <a:latin typeface="Consolas"/>
                <a:ea typeface="+mn-lt"/>
                <a:cs typeface="+mn-lt"/>
              </a:rPr>
              <a:t>nopages</a:t>
            </a:r>
            <a:r>
              <a:rPr lang="en-US" sz="2000" dirty="0">
                <a:latin typeface="Consolas"/>
                <a:ea typeface="+mn-lt"/>
                <a:cs typeface="+mn-lt"/>
              </a:rPr>
              <a:t>;</a:t>
            </a:r>
            <a:r>
              <a:rPr lang="en-US" sz="2000" dirty="0">
                <a:solidFill>
                  <a:schemeClr val="accent5"/>
                </a:solidFill>
                <a:ea typeface="+mn-lt"/>
                <a:cs typeface="+mn-lt"/>
              </a:rPr>
              <a:t>//it will store the number of Pages</a:t>
            </a:r>
            <a:r>
              <a:rPr lang="en-US" sz="2000" dirty="0">
                <a:solidFill>
                  <a:schemeClr val="accent5"/>
                </a:solidFill>
                <a:latin typeface="Consolas"/>
                <a:ea typeface="+mn-lt"/>
                <a:cs typeface="+mn-lt"/>
              </a:rPr>
              <a:t>  </a:t>
            </a:r>
            <a:endParaRPr lang="en-US" sz="2000" dirty="0">
              <a:solidFill>
                <a:schemeClr val="accent5"/>
              </a:solidFill>
              <a:latin typeface="Consolas" panose="020B0609020204030204" pitchFamily="49" charset="0"/>
              <a:ea typeface="+mn-lt"/>
              <a:cs typeface="+mn-lt"/>
            </a:endParaRPr>
          </a:p>
          <a:p>
            <a:pPr marL="0" indent="0">
              <a:buNone/>
            </a:pPr>
            <a:r>
              <a:rPr lang="en-US" sz="2000" dirty="0">
                <a:latin typeface="Consolas"/>
                <a:ea typeface="+mn-lt"/>
                <a:cs typeface="+mn-lt"/>
              </a:rPr>
              <a:t>   </a:t>
            </a:r>
            <a:r>
              <a:rPr lang="en-US" sz="2000" dirty="0" err="1">
                <a:solidFill>
                  <a:srgbClr val="FFC000"/>
                </a:solidFill>
                <a:latin typeface="Consolas"/>
                <a:ea typeface="+mn-lt"/>
                <a:cs typeface="+mn-lt"/>
              </a:rPr>
              <a:t>cout</a:t>
            </a:r>
            <a:r>
              <a:rPr lang="en-US" sz="2000" dirty="0">
                <a:latin typeface="Consolas"/>
                <a:ea typeface="+mn-lt"/>
                <a:cs typeface="+mn-lt"/>
              </a:rPr>
              <a:t>&lt;&lt;</a:t>
            </a:r>
            <a:r>
              <a:rPr lang="en-US" sz="2000" dirty="0">
                <a:solidFill>
                  <a:srgbClr val="00B0F0"/>
                </a:solidFill>
                <a:latin typeface="Consolas"/>
                <a:ea typeface="+mn-lt"/>
                <a:cs typeface="+mn-lt"/>
              </a:rPr>
              <a:t>"\</a:t>
            </a:r>
            <a:r>
              <a:rPr lang="en-US" sz="2000" dirty="0" err="1">
                <a:solidFill>
                  <a:srgbClr val="00B0F0"/>
                </a:solidFill>
                <a:latin typeface="Consolas"/>
                <a:ea typeface="+mn-lt"/>
                <a:cs typeface="+mn-lt"/>
              </a:rPr>
              <a:t>nEnter</a:t>
            </a:r>
            <a:r>
              <a:rPr lang="en-US" sz="2000" dirty="0">
                <a:solidFill>
                  <a:srgbClr val="00B0F0"/>
                </a:solidFill>
                <a:latin typeface="Consolas"/>
                <a:ea typeface="+mn-lt"/>
                <a:cs typeface="+mn-lt"/>
              </a:rPr>
              <a:t> the Reference String :\t"</a:t>
            </a:r>
            <a:r>
              <a:rPr lang="en-US" sz="2000" dirty="0">
                <a:latin typeface="Consolas"/>
                <a:ea typeface="+mn-lt"/>
                <a:cs typeface="+mn-lt"/>
              </a:rPr>
              <a:t>;</a:t>
            </a:r>
            <a:endParaRPr lang="en-US" sz="2000" dirty="0">
              <a:latin typeface="Consolas"/>
            </a:endParaRPr>
          </a:p>
          <a:p>
            <a:pPr marL="0" indent="0">
              <a:buNone/>
            </a:pPr>
            <a:r>
              <a:rPr lang="en-US" sz="2000" dirty="0">
                <a:latin typeface="Consolas" panose="020B0609020204030204" pitchFamily="49" charset="0"/>
                <a:ea typeface="+mn-lt"/>
                <a:cs typeface="+mn-lt"/>
              </a:rPr>
              <a:t>    for(</a:t>
            </a:r>
            <a:r>
              <a:rPr lang="en-US" sz="2000" dirty="0" err="1">
                <a:latin typeface="Consolas" panose="020B0609020204030204" pitchFamily="49" charset="0"/>
                <a:ea typeface="+mn-lt"/>
                <a:cs typeface="+mn-lt"/>
              </a:rPr>
              <a:t>i</a:t>
            </a:r>
            <a:r>
              <a:rPr lang="en-US" sz="2000" dirty="0">
                <a:latin typeface="Consolas" panose="020B0609020204030204" pitchFamily="49" charset="0"/>
                <a:ea typeface="+mn-lt"/>
                <a:cs typeface="+mn-lt"/>
              </a:rPr>
              <a:t>=0;i&lt; </a:t>
            </a:r>
            <a:r>
              <a:rPr lang="en-US" sz="2000" dirty="0" err="1">
                <a:latin typeface="Consolas" panose="020B0609020204030204" pitchFamily="49" charset="0"/>
                <a:ea typeface="+mn-lt"/>
                <a:cs typeface="+mn-lt"/>
              </a:rPr>
              <a:t>nopages;i</a:t>
            </a:r>
            <a:r>
              <a:rPr lang="en-US" sz="2000" dirty="0">
                <a:latin typeface="Consolas" panose="020B0609020204030204" pitchFamily="49" charset="0"/>
                <a:ea typeface="+mn-lt"/>
                <a:cs typeface="+mn-lt"/>
              </a:rPr>
              <a: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a:t>
            </a:r>
            <a:endParaRPr lang="en-US" sz="2000" dirty="0">
              <a:latin typeface="Consolas" panose="020B0609020204030204" pitchFamily="49" charset="0"/>
            </a:endParaRPr>
          </a:p>
          <a:p>
            <a:pPr marL="0" indent="0">
              <a:buNone/>
            </a:pPr>
            <a:r>
              <a:rPr lang="en-US" sz="2000" dirty="0">
                <a:latin typeface="Consolas"/>
                <a:ea typeface="+mn-lt"/>
                <a:cs typeface="+mn-lt"/>
              </a:rPr>
              <a:t>        </a:t>
            </a:r>
            <a:r>
              <a:rPr lang="en-US" sz="2000" dirty="0">
                <a:solidFill>
                  <a:srgbClr val="FFC000"/>
                </a:solidFill>
                <a:latin typeface="Consolas"/>
                <a:ea typeface="+mn-lt"/>
                <a:cs typeface="+mn-lt"/>
              </a:rPr>
              <a:t>cout</a:t>
            </a:r>
            <a:r>
              <a:rPr lang="en-US" sz="2000" dirty="0">
                <a:latin typeface="Consolas"/>
                <a:ea typeface="+mn-lt"/>
                <a:cs typeface="+mn-lt"/>
              </a:rPr>
              <a:t>&lt;&lt;</a:t>
            </a:r>
            <a:r>
              <a:rPr lang="en-US" sz="2000" dirty="0">
                <a:solidFill>
                  <a:srgbClr val="00B0F0"/>
                </a:solidFill>
                <a:latin typeface="Consolas"/>
                <a:ea typeface="+mn-lt"/>
                <a:cs typeface="+mn-lt"/>
              </a:rPr>
              <a:t>""</a:t>
            </a:r>
            <a:r>
              <a:rPr lang="en-US" sz="2000" dirty="0">
                <a:latin typeface="Consolas"/>
                <a:ea typeface="+mn-lt"/>
                <a:cs typeface="+mn-lt"/>
              </a:rPr>
              <a:t>;</a:t>
            </a:r>
            <a:endParaRPr lang="en-US" sz="2000" dirty="0">
              <a:latin typeface="Consolas"/>
            </a:endParaRPr>
          </a:p>
          <a:p>
            <a:pPr marL="0" indent="0">
              <a:buNone/>
            </a:pPr>
            <a:r>
              <a:rPr lang="en-US" sz="2000" dirty="0">
                <a:latin typeface="Consolas"/>
                <a:ea typeface="+mn-lt"/>
                <a:cs typeface="+mn-lt"/>
              </a:rPr>
              <a:t>        </a:t>
            </a:r>
            <a:r>
              <a:rPr lang="en-US" sz="2000" dirty="0" err="1">
                <a:solidFill>
                  <a:srgbClr val="FFC000"/>
                </a:solidFill>
                <a:latin typeface="Consolas"/>
                <a:ea typeface="+mn-lt"/>
                <a:cs typeface="+mn-lt"/>
              </a:rPr>
              <a:t>cin</a:t>
            </a:r>
            <a:r>
              <a:rPr lang="en-US" sz="2000" dirty="0">
                <a:latin typeface="Consolas"/>
                <a:ea typeface="+mn-lt"/>
                <a:cs typeface="+mn-lt"/>
              </a:rPr>
              <a:t>&gt;&gt;page[</a:t>
            </a:r>
            <a:r>
              <a:rPr lang="en-US" sz="2000" dirty="0" err="1">
                <a:latin typeface="Consolas"/>
                <a:ea typeface="+mn-lt"/>
                <a:cs typeface="+mn-lt"/>
              </a:rPr>
              <a:t>i</a:t>
            </a:r>
            <a:r>
              <a:rPr lang="en-US" sz="2000" dirty="0">
                <a:latin typeface="Consolas"/>
                <a:ea typeface="+mn-lt"/>
                <a:cs typeface="+mn-lt"/>
              </a:rPr>
              <a:t>];</a:t>
            </a:r>
            <a:endParaRPr lang="en-US" sz="2000" dirty="0">
              <a:latin typeface="Consolas"/>
            </a:endParaRPr>
          </a:p>
          <a:p>
            <a:pPr marL="0" indent="0">
              <a:buNone/>
            </a:pPr>
            <a:r>
              <a:rPr lang="en-US" sz="2000" dirty="0">
                <a:latin typeface="Consolas" panose="020B0609020204030204" pitchFamily="49" charset="0"/>
                <a:ea typeface="+mn-lt"/>
                <a:cs typeface="+mn-lt"/>
              </a:rPr>
              <a:t>    }</a:t>
            </a:r>
            <a:endParaRPr lang="en-US" sz="2000" dirty="0">
              <a:latin typeface="Consolas" panose="020B0609020204030204" pitchFamily="49" charset="0"/>
            </a:endParaRPr>
          </a:p>
          <a:p>
            <a:pPr marL="0" indent="0">
              <a:buNone/>
            </a:pPr>
            <a:r>
              <a:rPr lang="en-US" sz="2000" dirty="0">
                <a:latin typeface="Consolas"/>
                <a:ea typeface="+mn-lt"/>
                <a:cs typeface="+mn-lt"/>
              </a:rPr>
              <a:t>    </a:t>
            </a:r>
            <a:r>
              <a:rPr lang="en-US" sz="2000" dirty="0" err="1">
                <a:solidFill>
                  <a:srgbClr val="FFC000"/>
                </a:solidFill>
                <a:latin typeface="Consolas"/>
                <a:ea typeface="+mn-lt"/>
                <a:cs typeface="+mn-lt"/>
              </a:rPr>
              <a:t>cout</a:t>
            </a:r>
            <a:r>
              <a:rPr lang="en-US" sz="2000" dirty="0">
                <a:latin typeface="Consolas"/>
                <a:ea typeface="+mn-lt"/>
                <a:cs typeface="+mn-lt"/>
              </a:rPr>
              <a:t>&lt;&lt;</a:t>
            </a:r>
            <a:r>
              <a:rPr lang="en-US" sz="2000" dirty="0">
                <a:solidFill>
                  <a:srgbClr val="00B0F0"/>
                </a:solidFill>
                <a:latin typeface="Consolas"/>
                <a:ea typeface="+mn-lt"/>
                <a:cs typeface="+mn-lt"/>
              </a:rPr>
              <a:t>"\</a:t>
            </a:r>
            <a:r>
              <a:rPr lang="en-US" sz="2000" dirty="0" err="1">
                <a:solidFill>
                  <a:srgbClr val="00B0F0"/>
                </a:solidFill>
                <a:latin typeface="Consolas"/>
                <a:ea typeface="+mn-lt"/>
                <a:cs typeface="+mn-lt"/>
              </a:rPr>
              <a:t>nEnter</a:t>
            </a:r>
            <a:r>
              <a:rPr lang="en-US" sz="2000" dirty="0">
                <a:solidFill>
                  <a:srgbClr val="00B0F0"/>
                </a:solidFill>
                <a:latin typeface="Consolas"/>
                <a:ea typeface="+mn-lt"/>
                <a:cs typeface="+mn-lt"/>
              </a:rPr>
              <a:t> the Number of frames:\t</a:t>
            </a:r>
            <a:r>
              <a:rPr lang="en-US" sz="2000" dirty="0">
                <a:latin typeface="Consolas"/>
                <a:ea typeface="+mn-lt"/>
                <a:cs typeface="+mn-lt"/>
              </a:rPr>
              <a:t>";</a:t>
            </a:r>
            <a:endParaRPr lang="en-US" sz="2000" dirty="0">
              <a:latin typeface="Consolas"/>
            </a:endParaRPr>
          </a:p>
          <a:p>
            <a:pPr marL="0" indent="0">
              <a:buNone/>
            </a:pPr>
            <a:r>
              <a:rPr lang="en-US" sz="2000" dirty="0">
                <a:latin typeface="Consolas"/>
                <a:ea typeface="+mn-lt"/>
                <a:cs typeface="+mn-lt"/>
              </a:rPr>
              <a:t>    </a:t>
            </a:r>
            <a:r>
              <a:rPr lang="en-US" sz="2000" dirty="0" err="1">
                <a:solidFill>
                  <a:srgbClr val="FFC000"/>
                </a:solidFill>
                <a:latin typeface="Consolas"/>
                <a:ea typeface="+mn-lt"/>
                <a:cs typeface="+mn-lt"/>
              </a:rPr>
              <a:t>cin</a:t>
            </a:r>
            <a:r>
              <a:rPr lang="en-US" sz="2000" dirty="0">
                <a:latin typeface="Consolas"/>
                <a:ea typeface="+mn-lt"/>
                <a:cs typeface="+mn-lt"/>
              </a:rPr>
              <a:t>&gt;&gt; </a:t>
            </a:r>
            <a:r>
              <a:rPr lang="en-US" sz="2000" dirty="0" err="1">
                <a:latin typeface="Consolas"/>
                <a:ea typeface="+mn-lt"/>
                <a:cs typeface="+mn-lt"/>
              </a:rPr>
              <a:t>nofaults</a:t>
            </a:r>
            <a:r>
              <a:rPr lang="en-US" sz="2000" dirty="0">
                <a:latin typeface="Consolas"/>
                <a:ea typeface="+mn-lt"/>
                <a:cs typeface="+mn-lt"/>
              </a:rPr>
              <a:t>;</a:t>
            </a:r>
          </a:p>
        </p:txBody>
      </p:sp>
    </p:spTree>
    <p:extLst>
      <p:ext uri="{BB962C8B-B14F-4D97-AF65-F5344CB8AC3E}">
        <p14:creationId xmlns:p14="http://schemas.microsoft.com/office/powerpoint/2010/main" val="4218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250"/>
                                        <p:tgtEl>
                                          <p:spTgt spid="7">
                                            <p:txEl>
                                              <p:pRg st="4" end="4"/>
                                            </p:txEl>
                                          </p:spTgt>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50"/>
                                        <p:tgtEl>
                                          <p:spTgt spid="7">
                                            <p:txEl>
                                              <p:pRg st="5" end="5"/>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250"/>
                                        <p:tgtEl>
                                          <p:spTgt spid="7">
                                            <p:txEl>
                                              <p:pRg st="6" end="6"/>
                                            </p:txEl>
                                          </p:spTgt>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250"/>
                                        <p:tgtEl>
                                          <p:spTgt spid="7">
                                            <p:txEl>
                                              <p:pRg st="7" end="7"/>
                                            </p:txEl>
                                          </p:spTgt>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250"/>
                                        <p:tgtEl>
                                          <p:spTgt spid="7">
                                            <p:txEl>
                                              <p:pRg st="8" end="8"/>
                                            </p:txEl>
                                          </p:spTgt>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animEffect transition="in" filter="fade">
                                      <p:cBhvr>
                                        <p:cTn id="47" dur="250"/>
                                        <p:tgtEl>
                                          <p:spTgt spid="7">
                                            <p:txEl>
                                              <p:pRg st="9" end="9"/>
                                            </p:txEl>
                                          </p:spTgt>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animEffect transition="in" filter="fade">
                                      <p:cBhvr>
                                        <p:cTn id="51" dur="250"/>
                                        <p:tgtEl>
                                          <p:spTgt spid="7">
                                            <p:txEl>
                                              <p:pRg st="10" end="10"/>
                                            </p:txEl>
                                          </p:spTgt>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Effect transition="in" filter="fade">
                                      <p:cBhvr>
                                        <p:cTn id="55" dur="250"/>
                                        <p:tgtEl>
                                          <p:spTgt spid="7">
                                            <p:txEl>
                                              <p:pRg st="11" end="11"/>
                                            </p:txEl>
                                          </p:spTgt>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7">
                                            <p:txEl>
                                              <p:pRg st="12" end="12"/>
                                            </p:txEl>
                                          </p:spTgt>
                                        </p:tgtEl>
                                        <p:attrNameLst>
                                          <p:attrName>style.visibility</p:attrName>
                                        </p:attrNameLst>
                                      </p:cBhvr>
                                      <p:to>
                                        <p:strVal val="visible"/>
                                      </p:to>
                                    </p:set>
                                    <p:animEffect transition="in" filter="fade">
                                      <p:cBhvr>
                                        <p:cTn id="59" dur="250"/>
                                        <p:tgtEl>
                                          <p:spTgt spid="7">
                                            <p:txEl>
                                              <p:pRg st="12" end="12"/>
                                            </p:txEl>
                                          </p:spTgt>
                                        </p:tgtEl>
                                      </p:cBhvr>
                                    </p:animEffect>
                                  </p:childTnLst>
                                </p:cTn>
                              </p:par>
                            </p:childTnLst>
                          </p:cTn>
                        </p:par>
                        <p:par>
                          <p:cTn id="60" fill="hold">
                            <p:stCondLst>
                              <p:cond delay="3750"/>
                            </p:stCondLst>
                            <p:childTnLst>
                              <p:par>
                                <p:cTn id="61" presetID="10" presetClass="entr" presetSubtype="0" fill="hold" nodeType="after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animEffect transition="in" filter="fade">
                                      <p:cBhvr>
                                        <p:cTn id="63" dur="250"/>
                                        <p:tgtEl>
                                          <p:spTgt spid="7">
                                            <p:txEl>
                                              <p:pRg st="13" end="13"/>
                                            </p:txEl>
                                          </p:spTgt>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7">
                                            <p:txEl>
                                              <p:pRg st="14" end="14"/>
                                            </p:txEl>
                                          </p:spTgt>
                                        </p:tgtEl>
                                        <p:attrNameLst>
                                          <p:attrName>style.visibility</p:attrName>
                                        </p:attrNameLst>
                                      </p:cBhvr>
                                      <p:to>
                                        <p:strVal val="visible"/>
                                      </p:to>
                                    </p:set>
                                    <p:animEffect transition="in" filter="fade">
                                      <p:cBhvr>
                                        <p:cTn id="67" dur="25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505248" y="849745"/>
            <a:ext cx="5397831" cy="5317744"/>
          </a:xfrm>
          <a:ln/>
        </p:spPr>
        <p:style>
          <a:lnRef idx="2">
            <a:schemeClr val="accent3"/>
          </a:lnRef>
          <a:fillRef idx="1">
            <a:schemeClr val="lt1"/>
          </a:fillRef>
          <a:effectRef idx="0">
            <a:schemeClr val="accent3"/>
          </a:effectRef>
          <a:fontRef idx="minor">
            <a:schemeClr val="dk1"/>
          </a:fontRef>
        </p:style>
        <p:txBody>
          <a:bodyPr anchor="ctr">
            <a:noAutofit/>
          </a:bodyPr>
          <a:lstStyle/>
          <a:p>
            <a:pPr marL="0" indent="0">
              <a:buNone/>
            </a:pPr>
            <a:r>
              <a:rPr lang="en-US" sz="1400" dirty="0">
                <a:solidFill>
                  <a:schemeClr val="tx1"/>
                </a:solidFill>
                <a:latin typeface="Consolas" panose="020B0609020204030204" pitchFamily="49" charset="0"/>
                <a:ea typeface="+mn-lt"/>
                <a:cs typeface="+mn-lt"/>
              </a:rPr>
              <a:t>	</a:t>
            </a:r>
            <a:r>
              <a:rPr lang="en-US" sz="1400" dirty="0" err="1">
                <a:solidFill>
                  <a:schemeClr val="tx1"/>
                </a:solidFill>
                <a:latin typeface="Consolas" panose="020B0609020204030204" pitchFamily="49" charset="0"/>
                <a:ea typeface="+mn-lt"/>
                <a:cs typeface="+mn-lt"/>
              </a:rPr>
              <a:t>j++</a:t>
            </a:r>
            <a:r>
              <a:rPr lang="en-US" sz="1400" dirty="0">
                <a:solidFill>
                  <a:schemeClr val="tx1"/>
                </a:solidFill>
                <a:latin typeface="Consolas" panose="020B0609020204030204" pitchFamily="49" charset="0"/>
                <a:ea typeface="+mn-lt"/>
                <a:cs typeface="+mn-lt"/>
              </a:rPr>
              <a:t>;</a:t>
            </a:r>
            <a:endParaRPr lang="en-US" sz="1400" dirty="0">
              <a:solidFill>
                <a:schemeClr val="tx1"/>
              </a:solidFill>
              <a:latin typeface="Consolas" panose="020B0609020204030204" pitchFamily="49" charset="0"/>
            </a:endParaRPr>
          </a:p>
          <a:p>
            <a:pPr marL="0" indent="0">
              <a:buNone/>
            </a:pPr>
            <a:r>
              <a:rPr lang="en-US" sz="1400" dirty="0">
                <a:solidFill>
                  <a:schemeClr val="tx1"/>
                </a:solidFill>
                <a:latin typeface="Consolas" panose="020B0609020204030204" pitchFamily="49" charset="0"/>
                <a:ea typeface="+mn-lt"/>
                <a:cs typeface="+mn-lt"/>
              </a:rPr>
              <a:t>        }</a:t>
            </a:r>
          </a:p>
          <a:p>
            <a:pPr marL="0" indent="0">
              <a:buNone/>
            </a:pPr>
            <a:r>
              <a:rPr lang="en-US" sz="1400" dirty="0">
                <a:latin typeface="Consolas" panose="020B0609020204030204" pitchFamily="49" charset="0"/>
                <a:ea typeface="+mn-lt"/>
                <a:cs typeface="+mn-lt"/>
              </a:rPr>
              <a:t>        j=0;</a:t>
            </a:r>
            <a:endParaRPr lang="en-US" sz="1400" dirty="0">
              <a:latin typeface="Consolas" panose="020B0609020204030204" pitchFamily="49" charset="0"/>
            </a:endParaRPr>
          </a:p>
          <a:p>
            <a:pPr marL="0" indent="0">
              <a:buNone/>
            </a:pPr>
            <a:r>
              <a:rPr lang="en-US" sz="1400" dirty="0">
                <a:latin typeface="Consolas"/>
                <a:ea typeface="+mn-lt"/>
                <a:cs typeface="+mn-lt"/>
              </a:rPr>
              <a:t>        </a:t>
            </a:r>
            <a:r>
              <a:rPr lang="en-US" sz="1400" dirty="0">
                <a:solidFill>
                  <a:srgbClr val="FFC000"/>
                </a:solidFill>
                <a:latin typeface="Consolas"/>
                <a:ea typeface="+mn-lt"/>
                <a:cs typeface="+mn-lt"/>
              </a:rPr>
              <a:t>cout</a:t>
            </a:r>
            <a:r>
              <a:rPr lang="en-US" sz="1400" dirty="0">
                <a:latin typeface="Consolas"/>
                <a:ea typeface="+mn-lt"/>
                <a:cs typeface="+mn-lt"/>
              </a:rPr>
              <a:t>&lt;&lt;</a:t>
            </a:r>
            <a:r>
              <a:rPr lang="en-US" sz="1400" dirty="0">
                <a:solidFill>
                  <a:srgbClr val="00B0F0"/>
                </a:solidFill>
                <a:latin typeface="Consolas"/>
                <a:ea typeface="+mn-lt"/>
                <a:cs typeface="+mn-lt"/>
              </a:rPr>
              <a:t>"\n\t\n"</a:t>
            </a:r>
            <a:r>
              <a:rPr lang="en-US" sz="1400" dirty="0">
                <a:latin typeface="Consolas"/>
                <a:ea typeface="+mn-lt"/>
                <a:cs typeface="+mn-lt"/>
              </a:rPr>
              <a:t>;</a:t>
            </a:r>
            <a:endParaRPr lang="en-US" sz="1400" dirty="0">
              <a:latin typeface="Consolas"/>
            </a:endParaRPr>
          </a:p>
          <a:p>
            <a:pPr marL="0" indent="0">
              <a:buNone/>
            </a:pPr>
            <a:r>
              <a:rPr lang="en-US" sz="1400" dirty="0">
                <a:latin typeface="Consolas"/>
                <a:ea typeface="+mn-lt"/>
                <a:cs typeface="+mn-lt"/>
              </a:rPr>
              <a:t>        </a:t>
            </a:r>
            <a:r>
              <a:rPr lang="en-US" sz="1400" dirty="0" err="1">
                <a:solidFill>
                  <a:srgbClr val="FFC000"/>
                </a:solidFill>
                <a:latin typeface="Consolas"/>
                <a:ea typeface="+mn-lt"/>
                <a:cs typeface="+mn-lt"/>
              </a:rPr>
              <a:t>cout</a:t>
            </a:r>
            <a:r>
              <a:rPr lang="en-US" sz="1400" dirty="0">
                <a:latin typeface="Consolas"/>
                <a:ea typeface="+mn-lt"/>
                <a:cs typeface="+mn-lt"/>
              </a:rPr>
              <a:t>&lt;&lt;</a:t>
            </a:r>
            <a:r>
              <a:rPr lang="en-US" sz="1400" dirty="0">
                <a:solidFill>
                  <a:srgbClr val="00B0F0"/>
                </a:solidFill>
                <a:latin typeface="Consolas"/>
                <a:ea typeface="+mn-lt"/>
                <a:cs typeface="+mn-lt"/>
              </a:rPr>
              <a:t>"\t"</a:t>
            </a:r>
            <a:r>
              <a:rPr lang="en-US" sz="1400" dirty="0">
                <a:solidFill>
                  <a:schemeClr val="tx1"/>
                </a:solidFill>
                <a:latin typeface="Consolas"/>
                <a:ea typeface="+mn-lt"/>
                <a:cs typeface="+mn-lt"/>
              </a:rPr>
              <a:t>&lt;&lt;page[</a:t>
            </a:r>
            <a:r>
              <a:rPr lang="en-US" sz="1400" dirty="0" err="1">
                <a:solidFill>
                  <a:schemeClr val="tx1"/>
                </a:solidFill>
                <a:latin typeface="Consolas"/>
                <a:ea typeface="+mn-lt"/>
                <a:cs typeface="+mn-lt"/>
              </a:rPr>
              <a:t>i</a:t>
            </a:r>
            <a:r>
              <a:rPr lang="en-US" sz="1400" dirty="0">
                <a:solidFill>
                  <a:schemeClr val="tx1"/>
                </a:solidFill>
                <a:latin typeface="Consolas"/>
                <a:ea typeface="+mn-lt"/>
                <a:cs typeface="+mn-lt"/>
              </a:rPr>
              <a:t>]&lt;&lt;</a:t>
            </a:r>
            <a:r>
              <a:rPr lang="en-US" sz="1400" dirty="0">
                <a:solidFill>
                  <a:srgbClr val="00B0F0"/>
                </a:solidFill>
                <a:latin typeface="Consolas"/>
                <a:ea typeface="+mn-lt"/>
                <a:cs typeface="+mn-lt"/>
              </a:rPr>
              <a:t>"  -&gt;"</a:t>
            </a:r>
            <a:r>
              <a:rPr lang="en-US" sz="1400" dirty="0">
                <a:latin typeface="Consolas"/>
                <a:ea typeface="+mn-lt"/>
                <a:cs typeface="+mn-lt"/>
              </a:rPr>
              <a:t>;</a:t>
            </a:r>
          </a:p>
          <a:p>
            <a:pPr marL="0" indent="0">
              <a:buNone/>
            </a:pPr>
            <a:r>
              <a:rPr lang="en-US" sz="1400" dirty="0">
                <a:latin typeface="Consolas" panose="020B0609020204030204" pitchFamily="49" charset="0"/>
                <a:ea typeface="+mn-lt"/>
                <a:cs typeface="+mn-lt"/>
              </a:rPr>
              <a:t>	   if(flag==0){</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int min=0,k=0;</a:t>
            </a:r>
            <a:endParaRPr lang="en-US" sz="1400" dirty="0">
              <a:latin typeface="Consolas" panose="020B0609020204030204" pitchFamily="49" charset="0"/>
            </a:endParaRPr>
          </a:p>
          <a:p>
            <a:pPr marL="0" indent="0">
              <a:buNone/>
            </a:pPr>
            <a:r>
              <a:rPr lang="en-US" sz="1400" dirty="0">
                <a:latin typeface="Consolas"/>
                <a:ea typeface="+mn-lt"/>
                <a:cs typeface="+mn-lt"/>
              </a:rPr>
              <a:t>            while(k&lt;nofaults-1) </a:t>
            </a:r>
          </a:p>
          <a:p>
            <a:pPr marL="0" indent="0">
              <a:buNone/>
            </a:pPr>
            <a:r>
              <a:rPr lang="en-US" sz="1400" dirty="0">
                <a:latin typeface="Consolas"/>
                <a:ea typeface="+mn-lt"/>
                <a:cs typeface="+mn-lt"/>
              </a:rPr>
              <a:t>          {</a:t>
            </a:r>
            <a:endParaRPr lang="en-US" sz="1400" dirty="0">
              <a:latin typeface="Consolas"/>
            </a:endParaRPr>
          </a:p>
          <a:p>
            <a:pPr marL="0" indent="0">
              <a:buNone/>
            </a:pPr>
            <a:r>
              <a:rPr lang="en-US" sz="1400" dirty="0">
                <a:latin typeface="Consolas"/>
                <a:ea typeface="+mn-lt"/>
                <a:cs typeface="+mn-lt"/>
              </a:rPr>
              <a:t>            if(</a:t>
            </a:r>
            <a:r>
              <a:rPr lang="en-US" sz="1400" dirty="0" err="1">
                <a:latin typeface="Consolas"/>
                <a:ea typeface="+mn-lt"/>
                <a:cs typeface="+mn-lt"/>
              </a:rPr>
              <a:t>fcount</a:t>
            </a:r>
            <a:r>
              <a:rPr lang="en-US" sz="1400" dirty="0">
                <a:latin typeface="Consolas"/>
                <a:ea typeface="+mn-lt"/>
                <a:cs typeface="+mn-lt"/>
              </a:rPr>
              <a:t>[min]&gt;</a:t>
            </a:r>
            <a:r>
              <a:rPr lang="en-US" sz="1400" dirty="0" err="1">
                <a:latin typeface="Consolas"/>
                <a:ea typeface="+mn-lt"/>
                <a:cs typeface="+mn-lt"/>
              </a:rPr>
              <a:t>fcount</a:t>
            </a:r>
            <a:r>
              <a:rPr lang="en-US" sz="1400" dirty="0">
                <a:latin typeface="Consolas"/>
                <a:ea typeface="+mn-lt"/>
                <a:cs typeface="+mn-lt"/>
              </a:rPr>
              <a:t>[k+1])</a:t>
            </a:r>
          </a:p>
          <a:p>
            <a:pPr marL="0" indent="0">
              <a:buNone/>
            </a:pPr>
            <a:r>
              <a:rPr lang="en-US" sz="1400" dirty="0">
                <a:ea typeface="+mn-lt"/>
                <a:cs typeface="+mn-lt"/>
              </a:rPr>
              <a:t>        </a:t>
            </a:r>
            <a:r>
              <a:rPr lang="en-US" sz="1400" dirty="0">
                <a:solidFill>
                  <a:srgbClr val="000000"/>
                </a:solidFill>
                <a:ea typeface="+mn-lt"/>
                <a:cs typeface="+mn-lt"/>
              </a:rPr>
              <a:t>               </a:t>
            </a:r>
            <a:r>
              <a:rPr lang="en-US" sz="1400" dirty="0">
                <a:solidFill>
                  <a:schemeClr val="accent5"/>
                </a:solidFill>
                <a:ea typeface="+mn-lt"/>
                <a:cs typeface="+mn-lt"/>
              </a:rPr>
              <a:t>//It will calculate the page which is least recently used</a:t>
            </a:r>
            <a:r>
              <a:rPr lang="en-US" sz="1400" dirty="0">
                <a:latin typeface="Consolas"/>
                <a:ea typeface="+mn-lt"/>
                <a:cs typeface="+mn-lt"/>
              </a:rPr>
              <a:t> </a:t>
            </a:r>
            <a:endParaRPr lang="en-US"/>
          </a:p>
          <a:p>
            <a:pPr marL="0" indent="0">
              <a:buNone/>
            </a:pPr>
            <a:r>
              <a:rPr lang="en-US" sz="1400" dirty="0">
                <a:latin typeface="Consolas"/>
                <a:ea typeface="+mn-lt"/>
                <a:cs typeface="+mn-lt"/>
              </a:rPr>
              <a:t>             min=k+1;</a:t>
            </a:r>
            <a:endParaRPr lang="en-US" sz="1400" dirty="0">
              <a:latin typeface="Consolas" panose="020B0609020204030204" pitchFamily="49" charset="0"/>
            </a:endParaRPr>
          </a:p>
          <a:p>
            <a:pPr marL="0" indent="0">
              <a:buNone/>
            </a:pPr>
            <a:r>
              <a:rPr lang="en-US" sz="1400" dirty="0">
                <a:latin typeface="Consolas"/>
                <a:ea typeface="+mn-lt"/>
                <a:cs typeface="+mn-lt"/>
              </a:rPr>
              <a:t>             k++;</a:t>
            </a:r>
            <a:endParaRPr lang="en-US" sz="1400" dirty="0">
              <a:latin typeface="Consolas"/>
            </a:endParaRPr>
          </a:p>
          <a:p>
            <a:pPr marL="0" indent="0">
              <a:buNone/>
            </a:pPr>
            <a:r>
              <a:rPr lang="en-US" sz="1400" dirty="0">
                <a:latin typeface="Consolas"/>
                <a:ea typeface="+mn-lt"/>
                <a:cs typeface="+mn-lt"/>
              </a:rPr>
              <a:t>          }</a:t>
            </a:r>
            <a:endParaRPr lang="en-US" sz="1400" dirty="0">
              <a:latin typeface="Consolas"/>
            </a:endParaRPr>
          </a:p>
          <a:p>
            <a:pPr marL="0" indent="0">
              <a:buNone/>
            </a:pPr>
            <a:r>
              <a:rPr lang="en-US" sz="1400" dirty="0">
                <a:latin typeface="Consolas"/>
                <a:ea typeface="+mn-lt"/>
                <a:cs typeface="+mn-lt"/>
              </a:rPr>
              <a:t>          </a:t>
            </a:r>
            <a:endParaRPr lang="en-US" sz="1400" dirty="0">
              <a:latin typeface="Consolas"/>
            </a:endParaRPr>
          </a:p>
        </p:txBody>
      </p:sp>
      <p:sp>
        <p:nvSpPr>
          <p:cNvPr id="11" name="Content Placeholder 2">
            <a:extLst>
              <a:ext uri="{FF2B5EF4-FFF2-40B4-BE49-F238E27FC236}">
                <a16:creationId xmlns:a16="http://schemas.microsoft.com/office/drawing/2014/main" id="{B5721C74-F219-4515-9C11-97424C1AB05E}"/>
              </a:ext>
            </a:extLst>
          </p:cNvPr>
          <p:cNvSpPr txBox="1">
            <a:spLocks/>
          </p:cNvSpPr>
          <p:nvPr/>
        </p:nvSpPr>
        <p:spPr>
          <a:xfrm>
            <a:off x="642579" y="849745"/>
            <a:ext cx="4855037" cy="5547387"/>
          </a:xfrm>
          <a:prstGeom prst="rect">
            <a:avLst/>
          </a:prstGeom>
          <a:ln w="57150">
            <a:noFill/>
          </a:ln>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int frame[</a:t>
            </a:r>
            <a:r>
              <a:rPr lang="en-US" sz="2000" dirty="0" err="1">
                <a:solidFill>
                  <a:schemeClr val="bg1"/>
                </a:solidFill>
                <a:latin typeface="Consolas" panose="020B0609020204030204" pitchFamily="49" charset="0"/>
                <a:ea typeface="+mn-lt"/>
                <a:cs typeface="+mn-lt"/>
              </a:rPr>
              <a:t>nofaults</a:t>
            </a:r>
            <a:r>
              <a:rPr lang="en-US" sz="2000" dirty="0">
                <a:solidFill>
                  <a:schemeClr val="bg1"/>
                </a:solidFill>
                <a:latin typeface="Consolas" panose="020B0609020204030204" pitchFamily="49" charset="0"/>
                <a:ea typeface="+mn-lt"/>
                <a:cs typeface="+mn-lt"/>
              </a:rPr>
              <a:t>],</a:t>
            </a:r>
            <a:r>
              <a:rPr lang="en-US" sz="2000" dirty="0" err="1">
                <a:solidFill>
                  <a:schemeClr val="bg1"/>
                </a:solidFill>
                <a:latin typeface="Consolas" panose="020B0609020204030204" pitchFamily="49" charset="0"/>
                <a:ea typeface="+mn-lt"/>
                <a:cs typeface="+mn-lt"/>
              </a:rPr>
              <a:t>fcount</a:t>
            </a:r>
            <a:r>
              <a:rPr lang="en-US" sz="2000" dirty="0">
                <a:solidFill>
                  <a:schemeClr val="bg1"/>
                </a:solidFill>
                <a:latin typeface="Consolas" panose="020B0609020204030204" pitchFamily="49" charset="0"/>
                <a:ea typeface="+mn-lt"/>
                <a:cs typeface="+mn-lt"/>
              </a:rPr>
              <a:t>[</a:t>
            </a:r>
            <a:r>
              <a:rPr lang="en-US" sz="2000" dirty="0" err="1">
                <a:solidFill>
                  <a:schemeClr val="bg1"/>
                </a:solidFill>
                <a:latin typeface="Consolas" panose="020B0609020204030204" pitchFamily="49" charset="0"/>
                <a:ea typeface="+mn-lt"/>
                <a:cs typeface="+mn-lt"/>
              </a:rPr>
              <a:t>nofaults</a:t>
            </a:r>
            <a:r>
              <a:rPr lang="en-US" sz="2000" dirty="0">
                <a:solidFill>
                  <a:schemeClr val="bg1"/>
                </a:solidFill>
                <a:latin typeface="Consolas" panose="020B0609020204030204" pitchFamily="49" charset="0"/>
                <a:ea typeface="+mn-lt"/>
                <a:cs typeface="+mn-lt"/>
              </a:rPr>
              <a:t>];</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for(</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=0;i&lt; </a:t>
            </a:r>
            <a:r>
              <a:rPr lang="en-US" sz="2000" dirty="0" err="1">
                <a:solidFill>
                  <a:schemeClr val="bg1"/>
                </a:solidFill>
                <a:latin typeface="Consolas" panose="020B0609020204030204" pitchFamily="49" charset="0"/>
                <a:ea typeface="+mn-lt"/>
                <a:cs typeface="+mn-lt"/>
              </a:rPr>
              <a:t>nofaults;i</a:t>
            </a:r>
            <a:r>
              <a:rPr lang="en-US" sz="2000" dirty="0">
                <a:solidFill>
                  <a:schemeClr val="bg1"/>
                </a:solidFill>
                <a:latin typeface="Consolas" panose="020B0609020204030204" pitchFamily="49" charset="0"/>
                <a:ea typeface="+mn-lt"/>
                <a:cs typeface="+mn-lt"/>
              </a:rPr>
              <a:t>++)</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frame[</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]=-1;</a:t>
            </a:r>
            <a:endParaRPr lang="en-US" sz="2000" dirty="0">
              <a:solidFill>
                <a:schemeClr val="bg1"/>
              </a:solidFill>
              <a:latin typeface="Consolas" panose="020B0609020204030204" pitchFamily="49" charset="0"/>
            </a:endParaRPr>
          </a:p>
          <a:p>
            <a:pPr marL="0" indent="0">
              <a:buNone/>
            </a:pPr>
            <a:r>
              <a:rPr lang="en-US" sz="2000" dirty="0">
                <a:solidFill>
                  <a:schemeClr val="bg1"/>
                </a:solidFill>
                <a:latin typeface="Consolas"/>
                <a:ea typeface="+mn-lt"/>
                <a:cs typeface="+mn-lt"/>
              </a:rPr>
              <a:t>        </a:t>
            </a:r>
            <a:r>
              <a:rPr lang="en-US" sz="2000" dirty="0" err="1">
                <a:solidFill>
                  <a:schemeClr val="bg1"/>
                </a:solidFill>
                <a:latin typeface="Consolas"/>
                <a:ea typeface="+mn-lt"/>
                <a:cs typeface="+mn-lt"/>
              </a:rPr>
              <a:t>fcount</a:t>
            </a:r>
            <a:r>
              <a:rPr lang="en-US" sz="2000" dirty="0">
                <a:solidFill>
                  <a:schemeClr val="bg1"/>
                </a:solidFill>
                <a:latin typeface="Consolas"/>
                <a:ea typeface="+mn-lt"/>
                <a:cs typeface="+mn-lt"/>
              </a:rPr>
              <a:t>[</a:t>
            </a:r>
            <a:r>
              <a:rPr lang="en-US" sz="2000" dirty="0" err="1">
                <a:solidFill>
                  <a:schemeClr val="bg1"/>
                </a:solidFill>
                <a:latin typeface="Consolas"/>
                <a:ea typeface="+mn-lt"/>
                <a:cs typeface="+mn-lt"/>
              </a:rPr>
              <a:t>i</a:t>
            </a:r>
            <a:r>
              <a:rPr lang="en-US" sz="2000" dirty="0">
                <a:solidFill>
                  <a:schemeClr val="bg1"/>
                </a:solidFill>
                <a:latin typeface="Consolas"/>
                <a:ea typeface="+mn-lt"/>
                <a:cs typeface="+mn-lt"/>
              </a:rPr>
              <a:t>]=0;</a:t>
            </a:r>
            <a:r>
              <a:rPr lang="en-US" sz="2000" dirty="0">
                <a:solidFill>
                  <a:schemeClr val="accent6"/>
                </a:solidFill>
                <a:ea typeface="+mn-lt"/>
                <a:cs typeface="+mn-lt"/>
              </a:rPr>
              <a:t>//it will keep the track of when the page was last used</a:t>
            </a:r>
            <a:r>
              <a:rPr lang="en-US" sz="2000" dirty="0">
                <a:solidFill>
                  <a:schemeClr val="bg1"/>
                </a:solidFill>
                <a:latin typeface="Consolas"/>
                <a:ea typeface="+mn-lt"/>
                <a:cs typeface="+mn-lt"/>
              </a:rPr>
              <a:t> </a:t>
            </a: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=0;</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while(</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&lt; </a:t>
            </a:r>
            <a:r>
              <a:rPr lang="en-US" sz="2000" dirty="0" err="1">
                <a:solidFill>
                  <a:schemeClr val="bg1"/>
                </a:solidFill>
                <a:latin typeface="Consolas" panose="020B0609020204030204" pitchFamily="49" charset="0"/>
                <a:ea typeface="+mn-lt"/>
                <a:cs typeface="+mn-lt"/>
              </a:rPr>
              <a:t>nopages</a:t>
            </a:r>
            <a:r>
              <a:rPr lang="en-US" sz="2000" dirty="0">
                <a:solidFill>
                  <a:schemeClr val="bg1"/>
                </a:solidFill>
                <a:latin typeface="Consolas" panose="020B0609020204030204" pitchFamily="49" charset="0"/>
                <a:ea typeface="+mn-lt"/>
                <a:cs typeface="+mn-lt"/>
              </a:rPr>
              <a:t>)</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int j=0,flag=0;</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while(j&lt; </a:t>
            </a:r>
            <a:r>
              <a:rPr lang="en-US" sz="2000" dirty="0" err="1">
                <a:solidFill>
                  <a:schemeClr val="bg1"/>
                </a:solidFill>
                <a:latin typeface="Consolas" panose="020B0609020204030204" pitchFamily="49" charset="0"/>
                <a:ea typeface="+mn-lt"/>
                <a:cs typeface="+mn-lt"/>
              </a:rPr>
              <a:t>nofaults</a:t>
            </a:r>
            <a:r>
              <a:rPr lang="en-US" sz="2000" dirty="0">
                <a:solidFill>
                  <a:schemeClr val="bg1"/>
                </a:solidFill>
                <a:latin typeface="Consolas" panose="020B0609020204030204" pitchFamily="49" charset="0"/>
                <a:ea typeface="+mn-lt"/>
                <a:cs typeface="+mn-lt"/>
              </a:rPr>
              <a:t>)</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None/>
            </a:pPr>
            <a:r>
              <a:rPr lang="en-US" sz="2000" dirty="0">
                <a:solidFill>
                  <a:schemeClr val="bg1"/>
                </a:solidFill>
                <a:latin typeface="Consolas"/>
                <a:ea typeface="+mn-lt"/>
                <a:cs typeface="+mn-lt"/>
              </a:rPr>
              <a:t>            if(page[</a:t>
            </a:r>
            <a:r>
              <a:rPr lang="en-US" sz="2000" dirty="0" err="1">
                <a:solidFill>
                  <a:schemeClr val="bg1"/>
                </a:solidFill>
                <a:latin typeface="Consolas"/>
                <a:ea typeface="+mn-lt"/>
                <a:cs typeface="+mn-lt"/>
              </a:rPr>
              <a:t>i</a:t>
            </a:r>
            <a:r>
              <a:rPr lang="en-US" sz="2000" dirty="0">
                <a:solidFill>
                  <a:schemeClr val="bg1"/>
                </a:solidFill>
                <a:latin typeface="Consolas"/>
                <a:ea typeface="+mn-lt"/>
                <a:cs typeface="+mn-lt"/>
              </a:rPr>
              <a:t>]==frame[j])</a:t>
            </a:r>
            <a:r>
              <a:rPr lang="en-US" sz="2000" dirty="0">
                <a:solidFill>
                  <a:schemeClr val="accent6"/>
                </a:solidFill>
                <a:ea typeface="+mn-lt"/>
                <a:cs typeface="+mn-lt"/>
              </a:rPr>
              <a:t>//it will check whether the page already exist in frames or not</a:t>
            </a:r>
            <a:r>
              <a:rPr lang="en-US" sz="2000" dirty="0">
                <a:solidFill>
                  <a:schemeClr val="bg1"/>
                </a:solidFill>
                <a:latin typeface="Consolas"/>
                <a:ea typeface="+mn-lt"/>
                <a:cs typeface="+mn-lt"/>
              </a:rPr>
              <a:t>  </a:t>
            </a:r>
            <a:endParaRPr lang="en-US" sz="2000" dirty="0">
              <a:solidFill>
                <a:schemeClr val="bg1"/>
              </a:solidFill>
              <a:latin typeface="Consolas"/>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flag=1;</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r>
              <a:rPr lang="en-US" sz="2000" dirty="0" err="1">
                <a:solidFill>
                  <a:schemeClr val="bg1"/>
                </a:solidFill>
                <a:latin typeface="Consolas" panose="020B0609020204030204" pitchFamily="49" charset="0"/>
                <a:ea typeface="+mn-lt"/>
                <a:cs typeface="+mn-lt"/>
              </a:rPr>
              <a:t>fcount</a:t>
            </a:r>
            <a:r>
              <a:rPr lang="en-US" sz="2000" dirty="0">
                <a:solidFill>
                  <a:schemeClr val="bg1"/>
                </a:solidFill>
                <a:latin typeface="Consolas" panose="020B0609020204030204" pitchFamily="49" charset="0"/>
                <a:ea typeface="+mn-lt"/>
                <a:cs typeface="+mn-lt"/>
              </a:rPr>
              <a:t>[j]=i+1;</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69642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250"/>
                                        <p:tgtEl>
                                          <p:spTgt spid="11">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250"/>
                                        <p:tgtEl>
                                          <p:spTgt spid="11">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250"/>
                                        <p:tgtEl>
                                          <p:spTgt spid="11">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250"/>
                                        <p:tgtEl>
                                          <p:spTgt spid="11">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250"/>
                                        <p:tgtEl>
                                          <p:spTgt spid="11">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250"/>
                                        <p:tgtEl>
                                          <p:spTgt spid="11">
                                            <p:txEl>
                                              <p:pRg st="5" end="5"/>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250"/>
                                        <p:tgtEl>
                                          <p:spTgt spid="11">
                                            <p:txEl>
                                              <p:pRg st="6" end="6"/>
                                            </p:txEl>
                                          </p:spTgt>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250"/>
                                        <p:tgtEl>
                                          <p:spTgt spid="11">
                                            <p:txEl>
                                              <p:pRg st="7" end="7"/>
                                            </p:txEl>
                                          </p:spTgt>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Effect transition="in" filter="fade">
                                      <p:cBhvr>
                                        <p:cTn id="39" dur="250"/>
                                        <p:tgtEl>
                                          <p:spTgt spid="11">
                                            <p:txEl>
                                              <p:pRg st="8" end="8"/>
                                            </p:txEl>
                                          </p:spTgt>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animEffect transition="in" filter="fade">
                                      <p:cBhvr>
                                        <p:cTn id="43" dur="250"/>
                                        <p:tgtEl>
                                          <p:spTgt spid="11">
                                            <p:txEl>
                                              <p:pRg st="9" end="9"/>
                                            </p:txEl>
                                          </p:spTgt>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animEffect transition="in" filter="fade">
                                      <p:cBhvr>
                                        <p:cTn id="47" dur="250"/>
                                        <p:tgtEl>
                                          <p:spTgt spid="11">
                                            <p:txEl>
                                              <p:pRg st="10" end="10"/>
                                            </p:txEl>
                                          </p:spTgt>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animEffect transition="in" filter="fade">
                                      <p:cBhvr>
                                        <p:cTn id="51" dur="250"/>
                                        <p:tgtEl>
                                          <p:spTgt spid="11">
                                            <p:txEl>
                                              <p:pRg st="11" end="11"/>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animEffect transition="in" filter="fade">
                                      <p:cBhvr>
                                        <p:cTn id="55" dur="250"/>
                                        <p:tgtEl>
                                          <p:spTgt spid="11">
                                            <p:txEl>
                                              <p:pRg st="12" end="12"/>
                                            </p:txEl>
                                          </p:spTgt>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1">
                                            <p:txEl>
                                              <p:pRg st="13" end="13"/>
                                            </p:txEl>
                                          </p:spTgt>
                                        </p:tgtEl>
                                        <p:attrNameLst>
                                          <p:attrName>style.visibility</p:attrName>
                                        </p:attrNameLst>
                                      </p:cBhvr>
                                      <p:to>
                                        <p:strVal val="visible"/>
                                      </p:to>
                                    </p:set>
                                    <p:animEffect transition="in" filter="fade">
                                      <p:cBhvr>
                                        <p:cTn id="59" dur="250"/>
                                        <p:tgtEl>
                                          <p:spTgt spid="11">
                                            <p:txEl>
                                              <p:pRg st="13" end="13"/>
                                            </p:txEl>
                                          </p:spTgt>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1">
                                            <p:txEl>
                                              <p:pRg st="14" end="14"/>
                                            </p:txEl>
                                          </p:spTgt>
                                        </p:tgtEl>
                                        <p:attrNameLst>
                                          <p:attrName>style.visibility</p:attrName>
                                        </p:attrNameLst>
                                      </p:cBhvr>
                                      <p:to>
                                        <p:strVal val="visible"/>
                                      </p:to>
                                    </p:set>
                                    <p:animEffect transition="in" filter="fade">
                                      <p:cBhvr>
                                        <p:cTn id="63" dur="250"/>
                                        <p:tgtEl>
                                          <p:spTgt spid="11">
                                            <p:txEl>
                                              <p:pRg st="14" end="14"/>
                                            </p:txEl>
                                          </p:spTgt>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1">
                                            <p:txEl>
                                              <p:pRg st="15" end="15"/>
                                            </p:txEl>
                                          </p:spTgt>
                                        </p:tgtEl>
                                        <p:attrNameLst>
                                          <p:attrName>style.visibility</p:attrName>
                                        </p:attrNameLst>
                                      </p:cBhvr>
                                      <p:to>
                                        <p:strVal val="visible"/>
                                      </p:to>
                                    </p:set>
                                    <p:animEffect transition="in" filter="fade">
                                      <p:cBhvr>
                                        <p:cTn id="67" dur="250"/>
                                        <p:tgtEl>
                                          <p:spTgt spid="11">
                                            <p:txEl>
                                              <p:pRg st="15" end="15"/>
                                            </p:txEl>
                                          </p:spTgt>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11">
                                            <p:txEl>
                                              <p:pRg st="16" end="16"/>
                                            </p:txEl>
                                          </p:spTgt>
                                        </p:tgtEl>
                                        <p:attrNameLst>
                                          <p:attrName>style.visibility</p:attrName>
                                        </p:attrNameLst>
                                      </p:cBhvr>
                                      <p:to>
                                        <p:strVal val="visible"/>
                                      </p:to>
                                    </p:set>
                                    <p:animEffect transition="in" filter="fade">
                                      <p:cBhvr>
                                        <p:cTn id="71" dur="250"/>
                                        <p:tgtEl>
                                          <p:spTgt spid="11">
                                            <p:txEl>
                                              <p:pRg st="16" end="16"/>
                                            </p:txEl>
                                          </p:spTgt>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7">
                                            <p:txEl>
                                              <p:pRg st="0" end="0"/>
                                            </p:txEl>
                                          </p:spTgt>
                                        </p:tgtEl>
                                        <p:attrNameLst>
                                          <p:attrName>style.visibility</p:attrName>
                                        </p:attrNameLst>
                                      </p:cBhvr>
                                      <p:to>
                                        <p:strVal val="visible"/>
                                      </p:to>
                                    </p:set>
                                    <p:animEffect transition="in" filter="fade">
                                      <p:cBhvr>
                                        <p:cTn id="75" dur="250"/>
                                        <p:tgtEl>
                                          <p:spTgt spid="7">
                                            <p:txEl>
                                              <p:pRg st="0" end="0"/>
                                            </p:txEl>
                                          </p:spTgt>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7">
                                            <p:txEl>
                                              <p:pRg st="1" end="1"/>
                                            </p:txEl>
                                          </p:spTgt>
                                        </p:tgtEl>
                                        <p:attrNameLst>
                                          <p:attrName>style.visibility</p:attrName>
                                        </p:attrNameLst>
                                      </p:cBhvr>
                                      <p:to>
                                        <p:strVal val="visible"/>
                                      </p:to>
                                    </p:set>
                                    <p:animEffect transition="in" filter="fade">
                                      <p:cBhvr>
                                        <p:cTn id="79" dur="250"/>
                                        <p:tgtEl>
                                          <p:spTgt spid="7">
                                            <p:txEl>
                                              <p:pRg st="1" end="1"/>
                                            </p:txEl>
                                          </p:spTgt>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7">
                                            <p:txEl>
                                              <p:pRg st="2" end="2"/>
                                            </p:txEl>
                                          </p:spTgt>
                                        </p:tgtEl>
                                        <p:attrNameLst>
                                          <p:attrName>style.visibility</p:attrName>
                                        </p:attrNameLst>
                                      </p:cBhvr>
                                      <p:to>
                                        <p:strVal val="visible"/>
                                      </p:to>
                                    </p:set>
                                    <p:animEffect transition="in" filter="fade">
                                      <p:cBhvr>
                                        <p:cTn id="83" dur="250"/>
                                        <p:tgtEl>
                                          <p:spTgt spid="7">
                                            <p:txEl>
                                              <p:pRg st="2" end="2"/>
                                            </p:txEl>
                                          </p:spTgt>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7">
                                            <p:txEl>
                                              <p:pRg st="3" end="3"/>
                                            </p:txEl>
                                          </p:spTgt>
                                        </p:tgtEl>
                                        <p:attrNameLst>
                                          <p:attrName>style.visibility</p:attrName>
                                        </p:attrNameLst>
                                      </p:cBhvr>
                                      <p:to>
                                        <p:strVal val="visible"/>
                                      </p:to>
                                    </p:set>
                                    <p:animEffect transition="in" filter="fade">
                                      <p:cBhvr>
                                        <p:cTn id="87" dur="250"/>
                                        <p:tgtEl>
                                          <p:spTgt spid="7">
                                            <p:txEl>
                                              <p:pRg st="3" end="3"/>
                                            </p:txEl>
                                          </p:spTgt>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7">
                                            <p:txEl>
                                              <p:pRg st="4" end="4"/>
                                            </p:txEl>
                                          </p:spTgt>
                                        </p:tgtEl>
                                        <p:attrNameLst>
                                          <p:attrName>style.visibility</p:attrName>
                                        </p:attrNameLst>
                                      </p:cBhvr>
                                      <p:to>
                                        <p:strVal val="visible"/>
                                      </p:to>
                                    </p:set>
                                    <p:animEffect transition="in" filter="fade">
                                      <p:cBhvr>
                                        <p:cTn id="91" dur="250"/>
                                        <p:tgtEl>
                                          <p:spTgt spid="7">
                                            <p:txEl>
                                              <p:pRg st="4" end="4"/>
                                            </p:txEl>
                                          </p:spTgt>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animEffect transition="in" filter="fade">
                                      <p:cBhvr>
                                        <p:cTn id="95" dur="250"/>
                                        <p:tgtEl>
                                          <p:spTgt spid="7">
                                            <p:txEl>
                                              <p:pRg st="5" end="5"/>
                                            </p:txEl>
                                          </p:spTgt>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7">
                                            <p:txEl>
                                              <p:pRg st="6" end="6"/>
                                            </p:txEl>
                                          </p:spTgt>
                                        </p:tgtEl>
                                        <p:attrNameLst>
                                          <p:attrName>style.visibility</p:attrName>
                                        </p:attrNameLst>
                                      </p:cBhvr>
                                      <p:to>
                                        <p:strVal val="visible"/>
                                      </p:to>
                                    </p:set>
                                    <p:animEffect transition="in" filter="fade">
                                      <p:cBhvr>
                                        <p:cTn id="99" dur="250"/>
                                        <p:tgtEl>
                                          <p:spTgt spid="7">
                                            <p:txEl>
                                              <p:pRg st="6" end="6"/>
                                            </p:txEl>
                                          </p:spTgt>
                                        </p:tgtEl>
                                      </p:cBhvr>
                                    </p:animEffect>
                                  </p:childTnLst>
                                </p:cTn>
                              </p:par>
                            </p:childTnLst>
                          </p:cTn>
                        </p:par>
                        <p:par>
                          <p:cTn id="100" fill="hold">
                            <p:stCondLst>
                              <p:cond delay="6000"/>
                            </p:stCondLst>
                            <p:childTnLst>
                              <p:par>
                                <p:cTn id="101" presetID="10" presetClass="entr" presetSubtype="0" fill="hold" nodeType="afterEffect">
                                  <p:stCondLst>
                                    <p:cond delay="0"/>
                                  </p:stCondLst>
                                  <p:childTnLst>
                                    <p:set>
                                      <p:cBhvr>
                                        <p:cTn id="102" dur="1" fill="hold">
                                          <p:stCondLst>
                                            <p:cond delay="0"/>
                                          </p:stCondLst>
                                        </p:cTn>
                                        <p:tgtEl>
                                          <p:spTgt spid="7">
                                            <p:txEl>
                                              <p:pRg st="7" end="7"/>
                                            </p:txEl>
                                          </p:spTgt>
                                        </p:tgtEl>
                                        <p:attrNameLst>
                                          <p:attrName>style.visibility</p:attrName>
                                        </p:attrNameLst>
                                      </p:cBhvr>
                                      <p:to>
                                        <p:strVal val="visible"/>
                                      </p:to>
                                    </p:set>
                                    <p:animEffect transition="in" filter="fade">
                                      <p:cBhvr>
                                        <p:cTn id="103" dur="250"/>
                                        <p:tgtEl>
                                          <p:spTgt spid="7">
                                            <p:txEl>
                                              <p:pRg st="7" end="7"/>
                                            </p:txEl>
                                          </p:spTgt>
                                        </p:tgtEl>
                                      </p:cBhvr>
                                    </p:animEffect>
                                  </p:childTnLst>
                                </p:cTn>
                              </p:par>
                            </p:childTnLst>
                          </p:cTn>
                        </p:par>
                        <p:par>
                          <p:cTn id="104" fill="hold">
                            <p:stCondLst>
                              <p:cond delay="6250"/>
                            </p:stCondLst>
                            <p:childTnLst>
                              <p:par>
                                <p:cTn id="105" presetID="10" presetClass="entr" presetSubtype="0" fill="hold" nodeType="afterEffect">
                                  <p:stCondLst>
                                    <p:cond delay="0"/>
                                  </p:stCondLst>
                                  <p:childTnLst>
                                    <p:set>
                                      <p:cBhvr>
                                        <p:cTn id="106" dur="1" fill="hold">
                                          <p:stCondLst>
                                            <p:cond delay="0"/>
                                          </p:stCondLst>
                                        </p:cTn>
                                        <p:tgtEl>
                                          <p:spTgt spid="7">
                                            <p:txEl>
                                              <p:pRg st="8" end="8"/>
                                            </p:txEl>
                                          </p:spTgt>
                                        </p:tgtEl>
                                        <p:attrNameLst>
                                          <p:attrName>style.visibility</p:attrName>
                                        </p:attrNameLst>
                                      </p:cBhvr>
                                      <p:to>
                                        <p:strVal val="visible"/>
                                      </p:to>
                                    </p:set>
                                    <p:animEffect transition="in" filter="fade">
                                      <p:cBhvr>
                                        <p:cTn id="107" dur="250"/>
                                        <p:tgtEl>
                                          <p:spTgt spid="7">
                                            <p:txEl>
                                              <p:pRg st="8" end="8"/>
                                            </p:txEl>
                                          </p:spTgt>
                                        </p:tgtEl>
                                      </p:cBhvr>
                                    </p:animEffect>
                                  </p:childTnLst>
                                </p:cTn>
                              </p:par>
                            </p:childTnLst>
                          </p:cTn>
                        </p:par>
                        <p:par>
                          <p:cTn id="108" fill="hold">
                            <p:stCondLst>
                              <p:cond delay="6500"/>
                            </p:stCondLst>
                            <p:childTnLst>
                              <p:par>
                                <p:cTn id="109" presetID="10" presetClass="entr" presetSubtype="0" fill="hold" nodeType="afterEffect">
                                  <p:stCondLst>
                                    <p:cond delay="0"/>
                                  </p:stCondLst>
                                  <p:childTnLst>
                                    <p:set>
                                      <p:cBhvr>
                                        <p:cTn id="110" dur="1" fill="hold">
                                          <p:stCondLst>
                                            <p:cond delay="0"/>
                                          </p:stCondLst>
                                        </p:cTn>
                                        <p:tgtEl>
                                          <p:spTgt spid="7">
                                            <p:txEl>
                                              <p:pRg st="9" end="9"/>
                                            </p:txEl>
                                          </p:spTgt>
                                        </p:tgtEl>
                                        <p:attrNameLst>
                                          <p:attrName>style.visibility</p:attrName>
                                        </p:attrNameLst>
                                      </p:cBhvr>
                                      <p:to>
                                        <p:strVal val="visible"/>
                                      </p:to>
                                    </p:set>
                                    <p:animEffect transition="in" filter="fade">
                                      <p:cBhvr>
                                        <p:cTn id="111" dur="250"/>
                                        <p:tgtEl>
                                          <p:spTgt spid="7">
                                            <p:txEl>
                                              <p:pRg st="9" end="9"/>
                                            </p:txEl>
                                          </p:spTgt>
                                        </p:tgtEl>
                                      </p:cBhvr>
                                    </p:animEffect>
                                  </p:childTnLst>
                                </p:cTn>
                              </p:par>
                            </p:childTnLst>
                          </p:cTn>
                        </p:par>
                        <p:par>
                          <p:cTn id="112" fill="hold">
                            <p:stCondLst>
                              <p:cond delay="6750"/>
                            </p:stCondLst>
                            <p:childTnLst>
                              <p:par>
                                <p:cTn id="113" presetID="10" presetClass="entr" presetSubtype="0" fill="hold" nodeType="afterEffect">
                                  <p:stCondLst>
                                    <p:cond delay="0"/>
                                  </p:stCondLst>
                                  <p:childTnLst>
                                    <p:set>
                                      <p:cBhvr>
                                        <p:cTn id="114" dur="1" fill="hold">
                                          <p:stCondLst>
                                            <p:cond delay="0"/>
                                          </p:stCondLst>
                                        </p:cTn>
                                        <p:tgtEl>
                                          <p:spTgt spid="7">
                                            <p:txEl>
                                              <p:pRg st="10" end="10"/>
                                            </p:txEl>
                                          </p:spTgt>
                                        </p:tgtEl>
                                        <p:attrNameLst>
                                          <p:attrName>style.visibility</p:attrName>
                                        </p:attrNameLst>
                                      </p:cBhvr>
                                      <p:to>
                                        <p:strVal val="visible"/>
                                      </p:to>
                                    </p:set>
                                    <p:animEffect transition="in" filter="fade">
                                      <p:cBhvr>
                                        <p:cTn id="115" dur="250"/>
                                        <p:tgtEl>
                                          <p:spTgt spid="7">
                                            <p:txEl>
                                              <p:pRg st="10" end="10"/>
                                            </p:txEl>
                                          </p:spTgt>
                                        </p:tgtEl>
                                      </p:cBhvr>
                                    </p:animEffect>
                                  </p:childTnLst>
                                </p:cTn>
                              </p:par>
                            </p:childTnLst>
                          </p:cTn>
                        </p:par>
                        <p:par>
                          <p:cTn id="116" fill="hold">
                            <p:stCondLst>
                              <p:cond delay="7000"/>
                            </p:stCondLst>
                            <p:childTnLst>
                              <p:par>
                                <p:cTn id="117" presetID="10" presetClass="entr" presetSubtype="0" fill="hold" nodeType="afterEffect">
                                  <p:stCondLst>
                                    <p:cond delay="0"/>
                                  </p:stCondLst>
                                  <p:childTnLst>
                                    <p:set>
                                      <p:cBhvr>
                                        <p:cTn id="118" dur="1" fill="hold">
                                          <p:stCondLst>
                                            <p:cond delay="0"/>
                                          </p:stCondLst>
                                        </p:cTn>
                                        <p:tgtEl>
                                          <p:spTgt spid="7">
                                            <p:txEl>
                                              <p:pRg st="11" end="11"/>
                                            </p:txEl>
                                          </p:spTgt>
                                        </p:tgtEl>
                                        <p:attrNameLst>
                                          <p:attrName>style.visibility</p:attrName>
                                        </p:attrNameLst>
                                      </p:cBhvr>
                                      <p:to>
                                        <p:strVal val="visible"/>
                                      </p:to>
                                    </p:set>
                                    <p:animEffect transition="in" filter="fade">
                                      <p:cBhvr>
                                        <p:cTn id="119" dur="250"/>
                                        <p:tgtEl>
                                          <p:spTgt spid="7">
                                            <p:txEl>
                                              <p:pRg st="11" end="11"/>
                                            </p:txEl>
                                          </p:spTgt>
                                        </p:tgtEl>
                                      </p:cBhvr>
                                    </p:animEffect>
                                  </p:childTnLst>
                                </p:cTn>
                              </p:par>
                            </p:childTnLst>
                          </p:cTn>
                        </p:par>
                        <p:par>
                          <p:cTn id="120" fill="hold">
                            <p:stCondLst>
                              <p:cond delay="7250"/>
                            </p:stCondLst>
                            <p:childTnLst>
                              <p:par>
                                <p:cTn id="121" presetID="10" presetClass="entr" presetSubtype="0" fill="hold" nodeType="afterEffect">
                                  <p:stCondLst>
                                    <p:cond delay="0"/>
                                  </p:stCondLst>
                                  <p:childTnLst>
                                    <p:set>
                                      <p:cBhvr>
                                        <p:cTn id="122" dur="1" fill="hold">
                                          <p:stCondLst>
                                            <p:cond delay="0"/>
                                          </p:stCondLst>
                                        </p:cTn>
                                        <p:tgtEl>
                                          <p:spTgt spid="7">
                                            <p:txEl>
                                              <p:pRg st="12" end="12"/>
                                            </p:txEl>
                                          </p:spTgt>
                                        </p:tgtEl>
                                        <p:attrNameLst>
                                          <p:attrName>style.visibility</p:attrName>
                                        </p:attrNameLst>
                                      </p:cBhvr>
                                      <p:to>
                                        <p:strVal val="visible"/>
                                      </p:to>
                                    </p:set>
                                    <p:animEffect transition="in" filter="fade">
                                      <p:cBhvr>
                                        <p:cTn id="123" dur="250"/>
                                        <p:tgtEl>
                                          <p:spTgt spid="7">
                                            <p:txEl>
                                              <p:pRg st="12" end="12"/>
                                            </p:txEl>
                                          </p:spTgt>
                                        </p:tgtEl>
                                      </p:cBhvr>
                                    </p:animEffect>
                                  </p:childTnLst>
                                </p:cTn>
                              </p:par>
                            </p:childTnLst>
                          </p:cTn>
                        </p:par>
                        <p:par>
                          <p:cTn id="124" fill="hold">
                            <p:stCondLst>
                              <p:cond delay="7500"/>
                            </p:stCondLst>
                            <p:childTnLst>
                              <p:par>
                                <p:cTn id="125" presetID="10" presetClass="entr" presetSubtype="0" fill="hold" nodeType="afterEffect">
                                  <p:stCondLst>
                                    <p:cond delay="0"/>
                                  </p:stCondLst>
                                  <p:childTnLst>
                                    <p:set>
                                      <p:cBhvr>
                                        <p:cTn id="126" dur="1" fill="hold">
                                          <p:stCondLst>
                                            <p:cond delay="0"/>
                                          </p:stCondLst>
                                        </p:cTn>
                                        <p:tgtEl>
                                          <p:spTgt spid="7">
                                            <p:txEl>
                                              <p:pRg st="13" end="13"/>
                                            </p:txEl>
                                          </p:spTgt>
                                        </p:tgtEl>
                                        <p:attrNameLst>
                                          <p:attrName>style.visibility</p:attrName>
                                        </p:attrNameLst>
                                      </p:cBhvr>
                                      <p:to>
                                        <p:strVal val="visible"/>
                                      </p:to>
                                    </p:set>
                                    <p:animEffect transition="in" filter="fade">
                                      <p:cBhvr>
                                        <p:cTn id="127" dur="250"/>
                                        <p:tgtEl>
                                          <p:spTgt spid="7">
                                            <p:txEl>
                                              <p:pRg st="13" end="13"/>
                                            </p:txEl>
                                          </p:spTgt>
                                        </p:tgtEl>
                                      </p:cBhvr>
                                    </p:animEffect>
                                  </p:childTnLst>
                                </p:cTn>
                              </p:par>
                            </p:childTnLst>
                          </p:cTn>
                        </p:par>
                        <p:par>
                          <p:cTn id="128" fill="hold">
                            <p:stCondLst>
                              <p:cond delay="7750"/>
                            </p:stCondLst>
                            <p:childTnLst>
                              <p:par>
                                <p:cTn id="129" presetID="10" presetClass="entr" presetSubtype="0" fill="hold" nodeType="afterEffect">
                                  <p:stCondLst>
                                    <p:cond delay="0"/>
                                  </p:stCondLst>
                                  <p:childTnLst>
                                    <p:set>
                                      <p:cBhvr>
                                        <p:cTn id="130" dur="1" fill="hold">
                                          <p:stCondLst>
                                            <p:cond delay="0"/>
                                          </p:stCondLst>
                                        </p:cTn>
                                        <p:tgtEl>
                                          <p:spTgt spid="7">
                                            <p:txEl>
                                              <p:pRg st="14" end="14"/>
                                            </p:txEl>
                                          </p:spTgt>
                                        </p:tgtEl>
                                        <p:attrNameLst>
                                          <p:attrName>style.visibility</p:attrName>
                                        </p:attrNameLst>
                                      </p:cBhvr>
                                      <p:to>
                                        <p:strVal val="visible"/>
                                      </p:to>
                                    </p:set>
                                    <p:animEffect transition="in" filter="fade">
                                      <p:cBhvr>
                                        <p:cTn id="131" dur="25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0" name="Rectangle 29">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A667D8ED-0F92-4DA1-8847-603A54578EB3}"/>
              </a:ext>
            </a:extLst>
          </p:cNvPr>
          <p:cNvSpPr txBox="1">
            <a:spLocks/>
          </p:cNvSpPr>
          <p:nvPr/>
        </p:nvSpPr>
        <p:spPr>
          <a:xfrm>
            <a:off x="536890" y="482107"/>
            <a:ext cx="6940362" cy="5917720"/>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latin typeface="Consolas"/>
              </a:rPr>
              <a:t> 	frame[min]=page[</a:t>
            </a:r>
            <a:r>
              <a:rPr lang="en-US" dirty="0" err="1">
                <a:latin typeface="Consolas"/>
              </a:rPr>
              <a:t>i</a:t>
            </a:r>
            <a:r>
              <a:rPr lang="en-US" dirty="0">
                <a:latin typeface="Consolas"/>
              </a:rPr>
              <a:t>];</a:t>
            </a:r>
            <a:endParaRPr lang="en-US" dirty="0">
              <a:ea typeface="+mn-lt"/>
              <a:cs typeface="+mn-lt"/>
            </a:endParaRPr>
          </a:p>
          <a:p>
            <a:pPr marL="0" indent="0">
              <a:buNone/>
            </a:pPr>
            <a:r>
              <a:rPr lang="en-US" dirty="0">
                <a:latin typeface="Consolas"/>
              </a:rPr>
              <a:t>          </a:t>
            </a:r>
            <a:r>
              <a:rPr lang="en-US" dirty="0" err="1">
                <a:latin typeface="Consolas"/>
              </a:rPr>
              <a:t>fcount</a:t>
            </a:r>
            <a:r>
              <a:rPr lang="en-US" dirty="0">
                <a:latin typeface="Consolas"/>
              </a:rPr>
              <a:t>[min]=i+1;  </a:t>
            </a:r>
            <a:endParaRPr lang="en-US" dirty="0">
              <a:ea typeface="+mn-lt"/>
              <a:cs typeface="+mn-lt"/>
            </a:endParaRPr>
          </a:p>
          <a:p>
            <a:pPr marL="0" indent="0">
              <a:buNone/>
            </a:pPr>
            <a:r>
              <a:rPr lang="en-US" dirty="0">
                <a:latin typeface="Consolas"/>
              </a:rPr>
              <a:t>          count++;</a:t>
            </a:r>
            <a:r>
              <a:rPr lang="en-US" dirty="0">
                <a:solidFill>
                  <a:schemeClr val="accent5"/>
                </a:solidFill>
                <a:latin typeface="Gill Sans MT"/>
              </a:rPr>
              <a:t> //It will count the total Page Fault</a:t>
            </a:r>
            <a:r>
              <a:rPr lang="en-US" dirty="0">
                <a:solidFill>
                  <a:schemeClr val="accent5"/>
                </a:solidFill>
                <a:latin typeface="Consolas"/>
              </a:rPr>
              <a:t>          </a:t>
            </a:r>
            <a:endParaRPr lang="en-US" dirty="0">
              <a:solidFill>
                <a:schemeClr val="accent5"/>
              </a:solidFill>
              <a:ea typeface="+mn-lt"/>
              <a:cs typeface="+mn-lt"/>
            </a:endParaRPr>
          </a:p>
          <a:p>
            <a:pPr marL="0" indent="0">
              <a:buNone/>
            </a:pPr>
            <a:r>
              <a:rPr lang="en-US" dirty="0">
                <a:latin typeface="Consolas"/>
              </a:rPr>
              <a:t>          while(j&lt; </a:t>
            </a:r>
            <a:r>
              <a:rPr lang="en-US" dirty="0" err="1">
                <a:latin typeface="Consolas"/>
              </a:rPr>
              <a:t>nofaults</a:t>
            </a:r>
            <a:r>
              <a:rPr lang="en-US" dirty="0">
                <a:latin typeface="Consolas"/>
              </a:rPr>
              <a:t>) {</a:t>
            </a:r>
            <a:endParaRPr lang="en-US" dirty="0">
              <a:ea typeface="+mn-lt"/>
              <a:cs typeface="+mn-lt"/>
            </a:endParaRPr>
          </a:p>
          <a:p>
            <a:pPr marL="0" indent="0">
              <a:buNone/>
            </a:pPr>
            <a:r>
              <a:rPr lang="en-US" dirty="0">
                <a:latin typeface="Consolas"/>
              </a:rPr>
              <a:t>    </a:t>
            </a:r>
            <a:r>
              <a:rPr lang="en-US" dirty="0" err="1">
                <a:solidFill>
                  <a:srgbClr val="FFC000"/>
                </a:solidFill>
                <a:latin typeface="Consolas"/>
              </a:rPr>
              <a:t>cout</a:t>
            </a:r>
            <a:r>
              <a:rPr lang="en-US" dirty="0">
                <a:latin typeface="Consolas"/>
              </a:rPr>
              <a:t>&lt;&lt;</a:t>
            </a:r>
            <a:r>
              <a:rPr lang="en-US" dirty="0">
                <a:solidFill>
                  <a:srgbClr val="00B0F0"/>
                </a:solidFill>
                <a:latin typeface="Consolas"/>
              </a:rPr>
              <a:t>"\t|"</a:t>
            </a:r>
            <a:r>
              <a:rPr lang="en-US" dirty="0">
                <a:latin typeface="Consolas"/>
              </a:rPr>
              <a:t>&lt;&lt;frame[j]&lt;&lt;</a:t>
            </a:r>
            <a:r>
              <a:rPr lang="en-US" dirty="0">
                <a:solidFill>
                  <a:srgbClr val="00B0F0"/>
                </a:solidFill>
                <a:latin typeface="Consolas"/>
              </a:rPr>
              <a:t>"|"</a:t>
            </a:r>
            <a:r>
              <a:rPr lang="en-US" dirty="0">
                <a:latin typeface="Consolas"/>
              </a:rPr>
              <a:t>;</a:t>
            </a:r>
          </a:p>
          <a:p>
            <a:pPr marL="0" indent="0">
              <a:buNone/>
            </a:pPr>
            <a:r>
              <a:rPr lang="en-US" dirty="0">
                <a:latin typeface="Consolas" panose="020B0609020204030204" pitchFamily="49" charset="0"/>
              </a:rPr>
              <a:t>                </a:t>
            </a:r>
            <a:r>
              <a:rPr lang="en-US" dirty="0" err="1">
                <a:latin typeface="Consolas" panose="020B0609020204030204" pitchFamily="49" charset="0"/>
              </a:rPr>
              <a:t>j++</a:t>
            </a:r>
            <a:r>
              <a:rPr lang="en-US" dirty="0">
                <a:latin typeface="Consolas" panose="020B0609020204030204" pitchFamily="49" charset="0"/>
              </a:rPr>
              <a:t>;</a:t>
            </a:r>
          </a:p>
          <a:p>
            <a:pPr marL="0" indent="0">
              <a:buNone/>
            </a:pPr>
            <a:r>
              <a:rPr lang="en-US" dirty="0">
                <a:latin typeface="Consolas" panose="020B0609020204030204" pitchFamily="49" charset="0"/>
              </a:rPr>
              <a:t>            }</a:t>
            </a:r>
          </a:p>
          <a:p>
            <a:pPr marL="0" indent="0">
              <a:buNone/>
            </a:pPr>
            <a:r>
              <a:rPr lang="en-US" dirty="0">
                <a:latin typeface="Consolas" panose="020B0609020204030204" pitchFamily="49" charset="0"/>
              </a:rPr>
              <a:t>        } </a:t>
            </a:r>
            <a:r>
              <a:rPr lang="en-US" dirty="0" err="1">
                <a:latin typeface="Consolas" panose="020B0609020204030204" pitchFamily="49" charset="0"/>
              </a:rPr>
              <a:t>i</a:t>
            </a:r>
            <a:r>
              <a:rPr lang="en-US" dirty="0">
                <a:latin typeface="Consolas" panose="020B0609020204030204" pitchFamily="49" charset="0"/>
              </a:rPr>
              <a:t>++;</a:t>
            </a:r>
          </a:p>
          <a:p>
            <a:pPr marL="0" indent="0">
              <a:buNone/>
            </a:pPr>
            <a:r>
              <a:rPr lang="en-US" dirty="0">
                <a:latin typeface="Consolas" panose="020B0609020204030204" pitchFamily="49" charset="0"/>
              </a:rPr>
              <a:t>    }</a:t>
            </a:r>
          </a:p>
          <a:p>
            <a:pPr marL="0" indent="0">
              <a:buNone/>
            </a:pPr>
            <a:r>
              <a:rPr lang="en-US" dirty="0">
                <a:latin typeface="Consolas"/>
              </a:rPr>
              <a:t>    </a:t>
            </a:r>
            <a:r>
              <a:rPr lang="en-US" dirty="0" err="1">
                <a:solidFill>
                  <a:srgbClr val="FFC000"/>
                </a:solidFill>
                <a:latin typeface="Consolas"/>
              </a:rPr>
              <a:t>cout</a:t>
            </a:r>
            <a:r>
              <a:rPr lang="en-US" dirty="0">
                <a:latin typeface="Consolas"/>
              </a:rPr>
              <a:t>&lt;&lt;</a:t>
            </a:r>
            <a:r>
              <a:rPr lang="en-US" dirty="0">
                <a:solidFill>
                  <a:srgbClr val="00B0F0"/>
                </a:solidFill>
                <a:latin typeface="Consolas"/>
              </a:rPr>
              <a:t>"\n\</a:t>
            </a:r>
            <a:r>
              <a:rPr lang="en-US" dirty="0" err="1">
                <a:solidFill>
                  <a:srgbClr val="00B0F0"/>
                </a:solidFill>
                <a:latin typeface="Consolas"/>
              </a:rPr>
              <a:t>nNumber</a:t>
            </a:r>
            <a:r>
              <a:rPr lang="en-US" dirty="0">
                <a:solidFill>
                  <a:srgbClr val="00B0F0"/>
                </a:solidFill>
                <a:latin typeface="Consolas"/>
              </a:rPr>
              <a:t> of Page Faults :"</a:t>
            </a:r>
            <a:r>
              <a:rPr lang="en-US" dirty="0">
                <a:latin typeface="Consolas"/>
              </a:rPr>
              <a:t>&lt;&lt;count;</a:t>
            </a:r>
          </a:p>
          <a:p>
            <a:pPr marL="0" indent="0">
              <a:buNone/>
            </a:pPr>
            <a:r>
              <a:rPr lang="en-US" dirty="0">
                <a:latin typeface="Consolas"/>
              </a:rPr>
              <a:t>    </a:t>
            </a:r>
            <a:r>
              <a:rPr lang="en-US" dirty="0" err="1">
                <a:solidFill>
                  <a:srgbClr val="FFC000"/>
                </a:solidFill>
                <a:latin typeface="Consolas"/>
              </a:rPr>
              <a:t>cout</a:t>
            </a:r>
            <a:r>
              <a:rPr lang="en-US" dirty="0">
                <a:latin typeface="Consolas"/>
              </a:rPr>
              <a:t>&lt;&lt;</a:t>
            </a:r>
            <a:r>
              <a:rPr lang="en-US" dirty="0">
                <a:solidFill>
                  <a:srgbClr val="00B0F0"/>
                </a:solidFill>
                <a:latin typeface="Consolas"/>
              </a:rPr>
              <a:t>"\n\</a:t>
            </a:r>
            <a:r>
              <a:rPr lang="en-US" dirty="0" err="1">
                <a:solidFill>
                  <a:srgbClr val="00B0F0"/>
                </a:solidFill>
                <a:latin typeface="Consolas"/>
              </a:rPr>
              <a:t>nNumber</a:t>
            </a:r>
            <a:r>
              <a:rPr lang="en-US" dirty="0">
                <a:solidFill>
                  <a:srgbClr val="00B0F0"/>
                </a:solidFill>
                <a:latin typeface="Consolas"/>
              </a:rPr>
              <a:t> of Hits :"</a:t>
            </a:r>
            <a:r>
              <a:rPr lang="en-US" dirty="0">
                <a:latin typeface="Consolas"/>
              </a:rPr>
              <a:t>&lt;&lt;</a:t>
            </a:r>
            <a:r>
              <a:rPr lang="en-US" dirty="0" err="1">
                <a:latin typeface="Consolas"/>
              </a:rPr>
              <a:t>nopages</a:t>
            </a:r>
            <a:r>
              <a:rPr lang="en-US" dirty="0">
                <a:latin typeface="Consolas"/>
              </a:rPr>
              <a:t> - count;</a:t>
            </a:r>
          </a:p>
          <a:p>
            <a:pPr marL="0" indent="0">
              <a:buNone/>
            </a:pPr>
            <a:r>
              <a:rPr lang="en-US" dirty="0">
                <a:ea typeface="+mn-lt"/>
                <a:cs typeface="+mn-lt"/>
              </a:rPr>
              <a:t>    </a:t>
            </a:r>
            <a:r>
              <a:rPr lang="en-US" dirty="0">
                <a:latin typeface="Gill Sans MT"/>
                <a:ea typeface="+mn-lt"/>
                <a:cs typeface="+mn-lt"/>
              </a:rPr>
              <a:t>    </a:t>
            </a:r>
            <a:r>
              <a:rPr lang="en-US" sz="1700" dirty="0" err="1">
                <a:solidFill>
                  <a:srgbClr val="FFC000"/>
                </a:solidFill>
                <a:latin typeface="Consolas"/>
                <a:ea typeface="+mn-lt"/>
                <a:cs typeface="+mn-lt"/>
              </a:rPr>
              <a:t>cout</a:t>
            </a:r>
            <a:r>
              <a:rPr lang="en-US" sz="1700" dirty="0">
                <a:latin typeface="Consolas"/>
                <a:ea typeface="+mn-lt"/>
                <a:cs typeface="+mn-lt"/>
              </a:rPr>
              <a:t>&lt;&lt;</a:t>
            </a:r>
            <a:r>
              <a:rPr lang="en-US" sz="1700" dirty="0">
                <a:solidFill>
                  <a:srgbClr val="00B0F0"/>
                </a:solidFill>
                <a:latin typeface="Consolas"/>
                <a:ea typeface="+mn-lt"/>
                <a:cs typeface="+mn-lt"/>
              </a:rPr>
              <a:t>"\n\</a:t>
            </a:r>
            <a:r>
              <a:rPr lang="en-US" sz="1700" dirty="0" err="1">
                <a:solidFill>
                  <a:srgbClr val="00B0F0"/>
                </a:solidFill>
                <a:latin typeface="Consolas"/>
                <a:ea typeface="+mn-lt"/>
                <a:cs typeface="+mn-lt"/>
              </a:rPr>
              <a:t>nHit</a:t>
            </a:r>
            <a:r>
              <a:rPr lang="en-US" sz="1700" dirty="0">
                <a:solidFill>
                  <a:srgbClr val="00B0F0"/>
                </a:solidFill>
                <a:latin typeface="Consolas"/>
                <a:ea typeface="+mn-lt"/>
                <a:cs typeface="+mn-lt"/>
              </a:rPr>
              <a:t> Ratio: "</a:t>
            </a:r>
            <a:r>
              <a:rPr lang="en-US" sz="1700" dirty="0">
                <a:latin typeface="Consolas"/>
                <a:ea typeface="+mn-lt"/>
                <a:cs typeface="+mn-lt"/>
              </a:rPr>
              <a:t>&lt;&lt;(</a:t>
            </a:r>
            <a:r>
              <a:rPr lang="en-US" sz="1700" dirty="0" err="1">
                <a:latin typeface="Consolas"/>
                <a:ea typeface="+mn-lt"/>
                <a:cs typeface="+mn-lt"/>
              </a:rPr>
              <a:t>nopages</a:t>
            </a:r>
            <a:r>
              <a:rPr lang="en-US" sz="1700" dirty="0">
                <a:latin typeface="Consolas"/>
                <a:ea typeface="+mn-lt"/>
                <a:cs typeface="+mn-lt"/>
              </a:rPr>
              <a:t> - count)*100/</a:t>
            </a:r>
            <a:r>
              <a:rPr lang="en-US" sz="1700" dirty="0" err="1">
                <a:latin typeface="Consolas"/>
                <a:ea typeface="+mn-lt"/>
                <a:cs typeface="+mn-lt"/>
              </a:rPr>
              <a:t>nopages</a:t>
            </a:r>
            <a:endParaRPr lang="en-US" sz="1700" dirty="0">
              <a:latin typeface="Consolas"/>
              <a:ea typeface="+mn-lt"/>
              <a:cs typeface="+mn-lt"/>
            </a:endParaRPr>
          </a:p>
          <a:p>
            <a:pPr marL="0" indent="0">
              <a:buNone/>
            </a:pPr>
            <a:r>
              <a:rPr lang="en-US" sz="1700" dirty="0">
                <a:latin typeface="Consolas"/>
                <a:ea typeface="+mn-lt"/>
                <a:cs typeface="+mn-lt"/>
              </a:rPr>
              <a:t>    &lt;&lt; "%" &lt;&lt; </a:t>
            </a:r>
            <a:r>
              <a:rPr lang="en-US" sz="1700" dirty="0" err="1">
                <a:latin typeface="Consolas"/>
                <a:ea typeface="+mn-lt"/>
                <a:cs typeface="+mn-lt"/>
              </a:rPr>
              <a:t>endl</a:t>
            </a:r>
            <a:r>
              <a:rPr lang="en-US" sz="1700" dirty="0">
                <a:latin typeface="Consolas"/>
                <a:ea typeface="+mn-lt"/>
                <a:cs typeface="+mn-lt"/>
              </a:rPr>
              <a:t>;</a:t>
            </a:r>
            <a:endParaRPr lang="en-US" dirty="0"/>
          </a:p>
          <a:p>
            <a:pPr marL="305435" indent="-305435">
              <a:buNone/>
            </a:pPr>
            <a:r>
              <a:rPr lang="en-US" sz="1700" dirty="0">
                <a:latin typeface="Consolas"/>
                <a:ea typeface="+mn-lt"/>
                <a:cs typeface="+mn-lt"/>
              </a:rPr>
              <a:t>    </a:t>
            </a:r>
            <a:r>
              <a:rPr lang="en-US" sz="1700" dirty="0" err="1">
                <a:solidFill>
                  <a:srgbClr val="FFC000"/>
                </a:solidFill>
                <a:latin typeface="Consolas"/>
                <a:ea typeface="+mn-lt"/>
                <a:cs typeface="+mn-lt"/>
              </a:rPr>
              <a:t>cout</a:t>
            </a:r>
            <a:r>
              <a:rPr lang="en-US" sz="1700" dirty="0">
                <a:latin typeface="Consolas"/>
                <a:ea typeface="+mn-lt"/>
                <a:cs typeface="+mn-lt"/>
              </a:rPr>
              <a:t>&lt;&lt;</a:t>
            </a:r>
            <a:r>
              <a:rPr lang="en-US" sz="1700" dirty="0">
                <a:solidFill>
                  <a:srgbClr val="00B0F0"/>
                </a:solidFill>
                <a:latin typeface="Consolas"/>
                <a:ea typeface="+mn-lt"/>
                <a:cs typeface="+mn-lt"/>
              </a:rPr>
              <a:t>"\</a:t>
            </a:r>
            <a:r>
              <a:rPr lang="en-US" sz="1700" dirty="0" err="1">
                <a:solidFill>
                  <a:srgbClr val="00B0F0"/>
                </a:solidFill>
                <a:latin typeface="Consolas"/>
                <a:ea typeface="+mn-lt"/>
                <a:cs typeface="+mn-lt"/>
              </a:rPr>
              <a:t>nMiss</a:t>
            </a:r>
            <a:r>
              <a:rPr lang="en-US" sz="1700" dirty="0">
                <a:solidFill>
                  <a:srgbClr val="00B0F0"/>
                </a:solidFill>
                <a:latin typeface="Consolas"/>
                <a:ea typeface="+mn-lt"/>
                <a:cs typeface="+mn-lt"/>
              </a:rPr>
              <a:t> Ratio: "</a:t>
            </a:r>
            <a:r>
              <a:rPr lang="en-US" sz="1700" dirty="0">
                <a:latin typeface="Consolas"/>
                <a:ea typeface="+mn-lt"/>
                <a:cs typeface="+mn-lt"/>
              </a:rPr>
              <a:t>&lt;&lt;(count)*100/</a:t>
            </a:r>
            <a:r>
              <a:rPr lang="en-US" sz="1700" dirty="0" err="1">
                <a:latin typeface="Consolas"/>
                <a:ea typeface="+mn-lt"/>
                <a:cs typeface="+mn-lt"/>
              </a:rPr>
              <a:t>nopages</a:t>
            </a:r>
            <a:r>
              <a:rPr lang="en-US" sz="1700" dirty="0">
                <a:latin typeface="Consolas"/>
                <a:ea typeface="+mn-lt"/>
                <a:cs typeface="+mn-lt"/>
              </a:rPr>
              <a:t> </a:t>
            </a:r>
            <a:endParaRPr lang="en-US" dirty="0">
              <a:latin typeface="Gill Sans MT" panose="020B0502020104020203"/>
              <a:ea typeface="+mn-lt"/>
              <a:cs typeface="+mn-lt"/>
            </a:endParaRPr>
          </a:p>
          <a:p>
            <a:pPr marL="305435" indent="-305435">
              <a:buNone/>
            </a:pPr>
            <a:r>
              <a:rPr lang="en-US" sz="1700" dirty="0">
                <a:latin typeface="Consolas"/>
                <a:ea typeface="+mn-lt"/>
                <a:cs typeface="+mn-lt"/>
              </a:rPr>
              <a:t>    &lt;&lt; "%" &lt;&lt; </a:t>
            </a:r>
            <a:r>
              <a:rPr lang="en-US" sz="1700" dirty="0" err="1">
                <a:latin typeface="Consolas"/>
                <a:ea typeface="+mn-lt"/>
                <a:cs typeface="+mn-lt"/>
              </a:rPr>
              <a:t>endl</a:t>
            </a:r>
            <a:r>
              <a:rPr lang="en-US" sz="1700" dirty="0">
                <a:latin typeface="Consolas"/>
                <a:ea typeface="+mn-lt"/>
                <a:cs typeface="+mn-lt"/>
              </a:rPr>
              <a:t>;</a:t>
            </a:r>
            <a:r>
              <a:rPr lang="en-US" dirty="0">
                <a:ea typeface="+mn-lt"/>
                <a:cs typeface="+mn-lt"/>
              </a:rPr>
              <a:t> </a:t>
            </a:r>
            <a:endParaRPr lang="en-US" dirty="0"/>
          </a:p>
          <a:p>
            <a:pPr marL="0" indent="0">
              <a:buNone/>
            </a:pPr>
            <a:r>
              <a:rPr lang="en-US" dirty="0">
                <a:latin typeface="Consolas"/>
              </a:rPr>
              <a:t>    </a:t>
            </a:r>
            <a:r>
              <a:rPr lang="en-US" dirty="0">
                <a:solidFill>
                  <a:srgbClr val="FFC000"/>
                </a:solidFill>
                <a:latin typeface="Consolas"/>
              </a:rPr>
              <a:t>cout</a:t>
            </a:r>
            <a:r>
              <a:rPr lang="en-US" dirty="0">
                <a:latin typeface="Consolas"/>
              </a:rPr>
              <a:t>&lt;&lt;</a:t>
            </a:r>
            <a:r>
              <a:rPr lang="en-US" dirty="0">
                <a:solidFill>
                  <a:srgbClr val="00B0F0"/>
                </a:solidFill>
                <a:latin typeface="Consolas"/>
              </a:rPr>
              <a:t>"\n"</a:t>
            </a:r>
            <a:r>
              <a:rPr lang="en-US" dirty="0">
                <a:latin typeface="Consolas"/>
              </a:rPr>
              <a:t>;</a:t>
            </a:r>
          </a:p>
          <a:p>
            <a:pPr marL="0" indent="0">
              <a:buNone/>
            </a:pPr>
            <a:r>
              <a:rPr lang="en-US" dirty="0">
                <a:latin typeface="Consolas" panose="020B0609020204030204" pitchFamily="49" charset="0"/>
              </a:rPr>
              <a:t>    return 0;</a:t>
            </a:r>
          </a:p>
          <a:p>
            <a:pPr marL="0" indent="0">
              <a:buNone/>
            </a:pPr>
            <a:r>
              <a:rPr lang="en-US" dirty="0">
                <a:latin typeface="Consolas" panose="020B0609020204030204" pitchFamily="49" charset="0"/>
              </a:rPr>
              <a:t>}</a:t>
            </a:r>
          </a:p>
        </p:txBody>
      </p:sp>
    </p:spTree>
    <p:extLst>
      <p:ext uri="{BB962C8B-B14F-4D97-AF65-F5344CB8AC3E}">
        <p14:creationId xmlns:p14="http://schemas.microsoft.com/office/powerpoint/2010/main" val="1982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250"/>
                                        <p:tgtEl>
                                          <p:spTgt spid="2">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250"/>
                                        <p:tgtEl>
                                          <p:spTgt spid="2">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250"/>
                                        <p:tgtEl>
                                          <p:spTgt spid="2">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250"/>
                                        <p:tgtEl>
                                          <p:spTgt spid="2">
                                            <p:txEl>
                                              <p:pRg st="5" end="5"/>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250"/>
                                        <p:tgtEl>
                                          <p:spTgt spid="2">
                                            <p:txEl>
                                              <p:pRg st="6" end="6"/>
                                            </p:txEl>
                                          </p:spTgt>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250"/>
                                        <p:tgtEl>
                                          <p:spTgt spid="2">
                                            <p:txEl>
                                              <p:pRg st="7" end="7"/>
                                            </p:txEl>
                                          </p:spTgt>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250"/>
                                        <p:tgtEl>
                                          <p:spTgt spid="2">
                                            <p:txEl>
                                              <p:pRg st="8" end="8"/>
                                            </p:txEl>
                                          </p:spTgt>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fade">
                                      <p:cBhvr>
                                        <p:cTn id="43" dur="250"/>
                                        <p:tgtEl>
                                          <p:spTgt spid="2">
                                            <p:txEl>
                                              <p:pRg st="9" end="9"/>
                                            </p:txEl>
                                          </p:spTgt>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250"/>
                                        <p:tgtEl>
                                          <p:spTgt spid="2">
                                            <p:txEl>
                                              <p:pRg st="10" end="10"/>
                                            </p:txEl>
                                          </p:spTgt>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animEffect transition="in" filter="fade">
                                      <p:cBhvr>
                                        <p:cTn id="51" dur="250"/>
                                        <p:tgtEl>
                                          <p:spTgt spid="2">
                                            <p:txEl>
                                              <p:pRg st="11" end="11"/>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animEffect transition="in" filter="fade">
                                      <p:cBhvr>
                                        <p:cTn id="55" dur="250"/>
                                        <p:tgtEl>
                                          <p:spTgt spid="2">
                                            <p:txEl>
                                              <p:pRg st="12" end="12"/>
                                            </p:txEl>
                                          </p:spTgt>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animEffect transition="in" filter="fade">
                                      <p:cBhvr>
                                        <p:cTn id="59" dur="250"/>
                                        <p:tgtEl>
                                          <p:spTgt spid="2">
                                            <p:txEl>
                                              <p:pRg st="13" end="13"/>
                                            </p:txEl>
                                          </p:spTgt>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2">
                                            <p:txEl>
                                              <p:pRg st="14" end="14"/>
                                            </p:txEl>
                                          </p:spTgt>
                                        </p:tgtEl>
                                        <p:attrNameLst>
                                          <p:attrName>style.visibility</p:attrName>
                                        </p:attrNameLst>
                                      </p:cBhvr>
                                      <p:to>
                                        <p:strVal val="visible"/>
                                      </p:to>
                                    </p:set>
                                    <p:animEffect transition="in" filter="fade">
                                      <p:cBhvr>
                                        <p:cTn id="63" dur="250"/>
                                        <p:tgtEl>
                                          <p:spTgt spid="2">
                                            <p:txEl>
                                              <p:pRg st="14" end="14"/>
                                            </p:txEl>
                                          </p:spTgt>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2">
                                            <p:txEl>
                                              <p:pRg st="15" end="15"/>
                                            </p:txEl>
                                          </p:spTgt>
                                        </p:tgtEl>
                                        <p:attrNameLst>
                                          <p:attrName>style.visibility</p:attrName>
                                        </p:attrNameLst>
                                      </p:cBhvr>
                                      <p:to>
                                        <p:strVal val="visible"/>
                                      </p:to>
                                    </p:set>
                                    <p:animEffect transition="in" filter="fade">
                                      <p:cBhvr>
                                        <p:cTn id="67" dur="250"/>
                                        <p:tgtEl>
                                          <p:spTgt spid="2">
                                            <p:txEl>
                                              <p:pRg st="15" end="15"/>
                                            </p:txEl>
                                          </p:spTgt>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
                                            <p:txEl>
                                              <p:pRg st="16" end="16"/>
                                            </p:txEl>
                                          </p:spTgt>
                                        </p:tgtEl>
                                        <p:attrNameLst>
                                          <p:attrName>style.visibility</p:attrName>
                                        </p:attrNameLst>
                                      </p:cBhvr>
                                      <p:to>
                                        <p:strVal val="visible"/>
                                      </p:to>
                                    </p:set>
                                    <p:animEffect transition="in" filter="fade">
                                      <p:cBhvr>
                                        <p:cTn id="71" dur="250"/>
                                        <p:tgtEl>
                                          <p:spTgt spid="2">
                                            <p:txEl>
                                              <p:pRg st="16" end="16"/>
                                            </p:txEl>
                                          </p:spTgt>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2">
                                            <p:txEl>
                                              <p:pRg st="17" end="17"/>
                                            </p:txEl>
                                          </p:spTgt>
                                        </p:tgtEl>
                                        <p:attrNameLst>
                                          <p:attrName>style.visibility</p:attrName>
                                        </p:attrNameLst>
                                      </p:cBhvr>
                                      <p:to>
                                        <p:strVal val="visible"/>
                                      </p:to>
                                    </p:set>
                                    <p:animEffect transition="in" filter="fade">
                                      <p:cBhvr>
                                        <p:cTn id="75" dur="250"/>
                                        <p:tgtEl>
                                          <p:spTgt spid="2">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87A6F09-CB8A-4A0F-8381-B728807306FE}"/>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Output sample</a:t>
            </a:r>
          </a:p>
        </p:txBody>
      </p:sp>
      <p:pic>
        <p:nvPicPr>
          <p:cNvPr id="7" name="Picture 7">
            <a:extLst>
              <a:ext uri="{FF2B5EF4-FFF2-40B4-BE49-F238E27FC236}">
                <a16:creationId xmlns:a16="http://schemas.microsoft.com/office/drawing/2014/main" id="{6CF94E92-E16C-4E15-B767-BA64BA338EC7}"/>
              </a:ext>
            </a:extLst>
          </p:cNvPr>
          <p:cNvPicPr>
            <a:picLocks noGrp="1" noChangeAspect="1"/>
          </p:cNvPicPr>
          <p:nvPr>
            <p:ph idx="1"/>
          </p:nvPr>
        </p:nvPicPr>
        <p:blipFill>
          <a:blip r:embed="rId2"/>
          <a:stretch>
            <a:fillRect/>
          </a:stretch>
        </p:blipFill>
        <p:spPr>
          <a:xfrm>
            <a:off x="4222353" y="617620"/>
            <a:ext cx="5687366" cy="5623211"/>
          </a:xfrm>
        </p:spPr>
      </p:pic>
    </p:spTree>
    <p:extLst>
      <p:ext uri="{BB962C8B-B14F-4D97-AF65-F5344CB8AC3E}">
        <p14:creationId xmlns:p14="http://schemas.microsoft.com/office/powerpoint/2010/main" val="78054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CFD297-D1AB-4A9E-9DD2-20560FF8E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FF9B0B-559F-4DEB-BE09-8CB6C87B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00653BB-8104-4496-BA4F-6D7299B5B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DDA8682-5D58-471F-ABF5-86935C442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9F686BF-39CA-4117-85DD-9C82FA1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E828A55-341A-4E2C-9DA8-062CD6D4B5B4}"/>
              </a:ext>
            </a:extLst>
          </p:cNvPr>
          <p:cNvSpPr>
            <a:spLocks noGrp="1"/>
          </p:cNvSpPr>
          <p:nvPr>
            <p:ph type="title"/>
          </p:nvPr>
        </p:nvSpPr>
        <p:spPr>
          <a:xfrm>
            <a:off x="581192" y="4845617"/>
            <a:ext cx="11029616" cy="1013800"/>
          </a:xfrm>
        </p:spPr>
        <p:txBody>
          <a:bodyPr>
            <a:normAutofit/>
          </a:bodyPr>
          <a:lstStyle/>
          <a:p>
            <a:r>
              <a:rPr lang="en-US" dirty="0">
                <a:solidFill>
                  <a:srgbClr val="FFFEFF"/>
                </a:solidFill>
              </a:rPr>
              <a:t>PROJECT MEMBERS</a:t>
            </a:r>
            <a:endParaRPr lang="en-US" dirty="0">
              <a:solidFill>
                <a:srgbClr val="FFFFFF"/>
              </a:solidFill>
              <a:latin typeface="Times New Roman"/>
            </a:endParaRPr>
          </a:p>
        </p:txBody>
      </p:sp>
      <p:grpSp>
        <p:nvGrpSpPr>
          <p:cNvPr id="4" name="Group 3">
            <a:extLst>
              <a:ext uri="{FF2B5EF4-FFF2-40B4-BE49-F238E27FC236}">
                <a16:creationId xmlns:a16="http://schemas.microsoft.com/office/drawing/2014/main" id="{869BE144-EC79-46C0-9F73-1465BA59B61A}"/>
              </a:ext>
            </a:extLst>
          </p:cNvPr>
          <p:cNvGrpSpPr/>
          <p:nvPr/>
        </p:nvGrpSpPr>
        <p:grpSpPr>
          <a:xfrm>
            <a:off x="581025" y="2061326"/>
            <a:ext cx="11029948" cy="933105"/>
            <a:chOff x="809829" y="2476256"/>
            <a:chExt cx="10378376" cy="877984"/>
          </a:xfrm>
        </p:grpSpPr>
        <p:sp>
          <p:nvSpPr>
            <p:cNvPr id="6" name="Oval 5">
              <a:extLst>
                <a:ext uri="{FF2B5EF4-FFF2-40B4-BE49-F238E27FC236}">
                  <a16:creationId xmlns:a16="http://schemas.microsoft.com/office/drawing/2014/main" id="{43016761-FB86-4731-A203-6975C05D1354}"/>
                </a:ext>
              </a:extLst>
            </p:cNvPr>
            <p:cNvSpPr/>
            <p:nvPr/>
          </p:nvSpPr>
          <p:spPr>
            <a:xfrm>
              <a:off x="809829" y="2476257"/>
              <a:ext cx="872645" cy="872645"/>
            </a:xfrm>
            <a:prstGeom prst="ellipse">
              <a:avLst/>
            </a:pr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7" name="Freeform: Shape 6">
              <a:extLst>
                <a:ext uri="{FF2B5EF4-FFF2-40B4-BE49-F238E27FC236}">
                  <a16:creationId xmlns:a16="http://schemas.microsoft.com/office/drawing/2014/main" id="{6D04C535-7251-421C-920A-0BDCCFF5D48E}"/>
                </a:ext>
              </a:extLst>
            </p:cNvPr>
            <p:cNvSpPr/>
            <p:nvPr/>
          </p:nvSpPr>
          <p:spPr>
            <a:xfrm>
              <a:off x="1246152" y="2476257"/>
              <a:ext cx="4655883" cy="872645"/>
            </a:xfrm>
            <a:custGeom>
              <a:avLst/>
              <a:gdLst>
                <a:gd name="connsiteX0" fmla="*/ 0 w 4655883"/>
                <a:gd name="connsiteY0" fmla="*/ 0 h 872645"/>
                <a:gd name="connsiteX1" fmla="*/ 4655883 w 4655883"/>
                <a:gd name="connsiteY1" fmla="*/ 0 h 872645"/>
                <a:gd name="connsiteX2" fmla="*/ 4655883 w 4655883"/>
                <a:gd name="connsiteY2" fmla="*/ 872645 h 872645"/>
                <a:gd name="connsiteX3" fmla="*/ 0 w 4655883"/>
                <a:gd name="connsiteY3" fmla="*/ 872645 h 872645"/>
                <a:gd name="connsiteX4" fmla="*/ 0 w 4655883"/>
                <a:gd name="connsiteY4" fmla="*/ 0 h 87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883" h="872645">
                  <a:moveTo>
                    <a:pt x="0" y="0"/>
                  </a:moveTo>
                  <a:lnTo>
                    <a:pt x="4655883" y="0"/>
                  </a:lnTo>
                  <a:lnTo>
                    <a:pt x="4655883" y="872645"/>
                  </a:lnTo>
                  <a:lnTo>
                    <a:pt x="0" y="8726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38100" rIns="0" bIns="38100" numCol="1" spcCol="1270" anchor="ctr" anchorCtr="0">
              <a:normAutofit/>
            </a:bodyPr>
            <a:lstStyle/>
            <a:p>
              <a:pPr marL="0" lvl="0" indent="0" algn="l" defTabSz="1333500">
                <a:lnSpc>
                  <a:spcPct val="90000"/>
                </a:lnSpc>
                <a:spcBef>
                  <a:spcPct val="0"/>
                </a:spcBef>
                <a:spcAft>
                  <a:spcPct val="35000"/>
                </a:spcAft>
                <a:buNone/>
              </a:pPr>
              <a:r>
                <a:rPr lang="en-US" sz="3100" kern="1200" dirty="0"/>
                <a:t>Sathkeerthi Y Agnihothri</a:t>
              </a:r>
              <a:br>
                <a:rPr lang="en-US" sz="3100" kern="1200" dirty="0"/>
              </a:br>
              <a:r>
                <a:rPr lang="en-US" sz="3100" kern="1200" dirty="0"/>
                <a:t>4NI19CS099</a:t>
              </a:r>
            </a:p>
          </p:txBody>
        </p:sp>
        <p:sp>
          <p:nvSpPr>
            <p:cNvPr id="8" name="Oval 7">
              <a:extLst>
                <a:ext uri="{FF2B5EF4-FFF2-40B4-BE49-F238E27FC236}">
                  <a16:creationId xmlns:a16="http://schemas.microsoft.com/office/drawing/2014/main" id="{278DEB88-99D0-47D2-947A-FF0FEC265F7C}"/>
                </a:ext>
              </a:extLst>
            </p:cNvPr>
            <p:cNvSpPr/>
            <p:nvPr/>
          </p:nvSpPr>
          <p:spPr>
            <a:xfrm>
              <a:off x="6096003" y="2476256"/>
              <a:ext cx="872645" cy="872645"/>
            </a:xfrm>
            <a:prstGeom prst="ellipse">
              <a:avLst/>
            </a:prstGeom>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9" name="Freeform: Shape 8">
              <a:extLst>
                <a:ext uri="{FF2B5EF4-FFF2-40B4-BE49-F238E27FC236}">
                  <a16:creationId xmlns:a16="http://schemas.microsoft.com/office/drawing/2014/main" id="{F490072C-5DD2-4C5A-8C51-CD2223B08766}"/>
                </a:ext>
              </a:extLst>
            </p:cNvPr>
            <p:cNvSpPr/>
            <p:nvPr/>
          </p:nvSpPr>
          <p:spPr>
            <a:xfrm>
              <a:off x="6532322" y="2481595"/>
              <a:ext cx="4655883" cy="872645"/>
            </a:xfrm>
            <a:custGeom>
              <a:avLst/>
              <a:gdLst>
                <a:gd name="connsiteX0" fmla="*/ 0 w 4655883"/>
                <a:gd name="connsiteY0" fmla="*/ 0 h 872645"/>
                <a:gd name="connsiteX1" fmla="*/ 4655883 w 4655883"/>
                <a:gd name="connsiteY1" fmla="*/ 0 h 872645"/>
                <a:gd name="connsiteX2" fmla="*/ 4655883 w 4655883"/>
                <a:gd name="connsiteY2" fmla="*/ 872645 h 872645"/>
                <a:gd name="connsiteX3" fmla="*/ 0 w 4655883"/>
                <a:gd name="connsiteY3" fmla="*/ 872645 h 872645"/>
                <a:gd name="connsiteX4" fmla="*/ 0 w 4655883"/>
                <a:gd name="connsiteY4" fmla="*/ 0 h 87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883" h="872645">
                  <a:moveTo>
                    <a:pt x="0" y="0"/>
                  </a:moveTo>
                  <a:lnTo>
                    <a:pt x="4655883" y="0"/>
                  </a:lnTo>
                  <a:lnTo>
                    <a:pt x="4655883" y="872645"/>
                  </a:lnTo>
                  <a:lnTo>
                    <a:pt x="0" y="8726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38100" rIns="0" bIns="38100" numCol="1" spcCol="1270" anchor="ctr" anchorCtr="0">
              <a:normAutofit/>
            </a:bodyPr>
            <a:lstStyle/>
            <a:p>
              <a:pPr marL="0" lvl="0" indent="0" algn="l" defTabSz="1333500">
                <a:lnSpc>
                  <a:spcPct val="90000"/>
                </a:lnSpc>
                <a:spcBef>
                  <a:spcPct val="0"/>
                </a:spcBef>
                <a:spcAft>
                  <a:spcPct val="35000"/>
                </a:spcAft>
                <a:buNone/>
              </a:pPr>
              <a:r>
                <a:rPr lang="en-US" sz="3100" dirty="0" err="1"/>
                <a:t>Shyam</a:t>
              </a:r>
              <a:r>
                <a:rPr lang="en-US" sz="3100" dirty="0"/>
                <a:t> Prasad M</a:t>
              </a:r>
              <a:br>
                <a:rPr lang="en-US" sz="3100" kern="1200" dirty="0"/>
              </a:br>
              <a:r>
                <a:rPr lang="en-US" sz="3100" kern="1200" dirty="0"/>
                <a:t>4NI19CS106</a:t>
              </a:r>
            </a:p>
          </p:txBody>
        </p:sp>
      </p:grpSp>
    </p:spTree>
    <p:extLst>
      <p:ext uri="{BB962C8B-B14F-4D97-AF65-F5344CB8AC3E}">
        <p14:creationId xmlns:p14="http://schemas.microsoft.com/office/powerpoint/2010/main" val="193767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65">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F26D2CD-E569-47A3-97D2-83E43EFA6CD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837473B0-CC2E-450A-ABE3-18F120FF3D39}">
                <a1611:picAttrSrcUrl xmlns:a1611="http://schemas.microsoft.com/office/drawing/2016/11/main" r:id="rId5"/>
              </a:ext>
            </a:extLst>
          </a:blip>
          <a:srcRect t="15923" r="9091" b="15895"/>
          <a:stretch/>
        </p:blipFill>
        <p:spPr>
          <a:xfrm>
            <a:off x="20" y="10"/>
            <a:ext cx="12191980" cy="6857990"/>
          </a:xfrm>
          <a:prstGeom prst="rect">
            <a:avLst/>
          </a:prstGeom>
        </p:spPr>
      </p:pic>
      <p:grpSp>
        <p:nvGrpSpPr>
          <p:cNvPr id="74" name="Group 67">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9" name="Rectangle 68">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0CCEE8"/>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0CCEE8"/>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70">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0CCEE8"/>
            </a:solidFill>
            <a:ln>
              <a:noFill/>
            </a:ln>
            <a:effectLst/>
          </p:spPr>
          <p:style>
            <a:lnRef idx="1">
              <a:schemeClr val="accent1"/>
            </a:lnRef>
            <a:fillRef idx="3">
              <a:schemeClr val="accent1"/>
            </a:fillRef>
            <a:effectRef idx="2">
              <a:schemeClr val="accent1"/>
            </a:effectRef>
            <a:fontRef idx="minor">
              <a:schemeClr val="lt1"/>
            </a:fontRef>
          </p:style>
        </p:sp>
      </p:grpSp>
      <p:sp>
        <p:nvSpPr>
          <p:cNvPr id="73" name="Rectangle 72">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581191" y="4572000"/>
            <a:ext cx="10993549" cy="895244"/>
          </a:xfrm>
        </p:spPr>
        <p:txBody>
          <a:bodyPr>
            <a:normAutofit/>
          </a:bodyPr>
          <a:lstStyle/>
          <a:p>
            <a:r>
              <a:rPr lang="en-US" sz="4000">
                <a:solidFill>
                  <a:schemeClr val="bg1"/>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581194" y="5467246"/>
            <a:ext cx="10993546" cy="484822"/>
          </a:xfrm>
        </p:spPr>
        <p:txBody>
          <a:bodyPr>
            <a:normAutofit/>
          </a:bodyPr>
          <a:lstStyle/>
          <a:p>
            <a:endParaRPr lang="en-US">
              <a:solidFill>
                <a:srgbClr val="0CCEE8"/>
              </a:solidFill>
            </a:endParaRPr>
          </a:p>
          <a:p>
            <a:endParaRPr lang="en-US">
              <a:solidFill>
                <a:srgbClr val="0CCEE8"/>
              </a:solidFill>
            </a:endParaRPr>
          </a:p>
        </p:txBody>
      </p:sp>
    </p:spTree>
    <p:extLst>
      <p:ext uri="{BB962C8B-B14F-4D97-AF65-F5344CB8AC3E}">
        <p14:creationId xmlns:p14="http://schemas.microsoft.com/office/powerpoint/2010/main" val="35013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829DCB-DD80-4619-81FA-FC401E9E7368}"/>
              </a:ext>
            </a:extLst>
          </p:cNvPr>
          <p:cNvPicPr>
            <a:picLocks noChangeAspect="1"/>
          </p:cNvPicPr>
          <p:nvPr/>
        </p:nvPicPr>
        <p:blipFill>
          <a:blip r:embed="rId2">
            <a:extLst>
              <a:ext uri="{837473B0-CC2E-450A-ABE3-18F120FF3D39}">
                <a1611:picAttrSrcUrl xmlns:a1611="http://schemas.microsoft.com/office/drawing/2016/11/main" r:id="rId3"/>
              </a:ext>
            </a:extLst>
          </a:blip>
          <a:srcRect t="12505" b="12505"/>
          <a:stretch/>
        </p:blipFill>
        <p:spPr>
          <a:xfrm>
            <a:off x="-18023" y="10"/>
            <a:ext cx="12191980" cy="6857990"/>
          </a:xfrm>
          <a:prstGeom prst="rect">
            <a:avLst/>
          </a:prstGeom>
        </p:spPr>
      </p:pic>
      <p:grpSp>
        <p:nvGrpSpPr>
          <p:cNvPr id="18" name="Group 17">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9" name="Rectangle 18">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E7FDC6-743D-481D-8FE9-12D14F60F4DF}"/>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dirty="0"/>
              <a:t>First come, first serve</a:t>
            </a:r>
            <a:br>
              <a:rPr lang="en-US" sz="3600" dirty="0"/>
            </a:br>
            <a:r>
              <a:rPr lang="en-US" sz="3600" dirty="0"/>
              <a:t>[FCFS]</a:t>
            </a:r>
          </a:p>
        </p:txBody>
      </p:sp>
      <p:sp>
        <p:nvSpPr>
          <p:cNvPr id="13" name="Subtitle 2">
            <a:extLst>
              <a:ext uri="{FF2B5EF4-FFF2-40B4-BE49-F238E27FC236}">
                <a16:creationId xmlns:a16="http://schemas.microsoft.com/office/drawing/2014/main" id="{E378E06F-FC83-49A0-AD70-179E0CA9E914}"/>
              </a:ext>
            </a:extLst>
          </p:cNvPr>
          <p:cNvSpPr txBox="1">
            <a:spLocks/>
          </p:cNvSpPr>
          <p:nvPr/>
        </p:nvSpPr>
        <p:spPr>
          <a:xfrm>
            <a:off x="583101" y="931170"/>
            <a:ext cx="3412067" cy="73882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solidFill>
                  <a:srgbClr val="75E4F7"/>
                </a:solidFill>
              </a:rPr>
              <a:t>SCHEDULING ALGORITHM</a:t>
            </a:r>
          </a:p>
        </p:txBody>
      </p:sp>
    </p:spTree>
    <p:extLst>
      <p:ext uri="{BB962C8B-B14F-4D97-AF65-F5344CB8AC3E}">
        <p14:creationId xmlns:p14="http://schemas.microsoft.com/office/powerpoint/2010/main" val="262595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750"/>
                                  </p:stCondLst>
                                  <p:iterate>
                                    <p:tmPct val="10000"/>
                                  </p:iterate>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7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13E66-07F0-436C-95D8-71E2AE9FF1DA}"/>
              </a:ext>
            </a:extLst>
          </p:cNvPr>
          <p:cNvSpPr>
            <a:spLocks noGrp="1"/>
          </p:cNvSpPr>
          <p:nvPr>
            <p:ph type="title"/>
          </p:nvPr>
        </p:nvSpPr>
        <p:spPr>
          <a:xfrm>
            <a:off x="746228" y="1037967"/>
            <a:ext cx="3054091" cy="4709131"/>
          </a:xfrm>
        </p:spPr>
        <p:txBody>
          <a:bodyPr anchor="ctr">
            <a:normAutofit/>
          </a:bodyPr>
          <a:lstStyle/>
          <a:p>
            <a:r>
              <a:rPr lang="en-US" dirty="0" err="1">
                <a:solidFill>
                  <a:schemeClr val="accent1"/>
                </a:solidFill>
              </a:rPr>
              <a:t>Fcfs</a:t>
            </a:r>
            <a:r>
              <a:rPr lang="en-US" dirty="0">
                <a:solidFill>
                  <a:schemeClr val="accent1"/>
                </a:solidFill>
              </a:rPr>
              <a:t> scheduling</a:t>
            </a:r>
            <a:br>
              <a:rPr lang="en-US" dirty="0">
                <a:solidFill>
                  <a:schemeClr val="accent1"/>
                </a:solidFill>
              </a:rPr>
            </a:br>
            <a:r>
              <a:rPr lang="en-US" dirty="0">
                <a:solidFill>
                  <a:schemeClr val="accent1"/>
                </a:solidFill>
              </a:rPr>
              <a:t>overview</a:t>
            </a:r>
            <a:endParaRPr lang="en-IN" dirty="0">
              <a:solidFill>
                <a:schemeClr val="accent1"/>
              </a:solidFill>
            </a:endParaRPr>
          </a:p>
        </p:txBody>
      </p:sp>
      <p:sp>
        <p:nvSpPr>
          <p:cNvPr id="18" name="Rectangle 10">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58CEF167-0D07-4343-8581-2DE44856357D}"/>
              </a:ext>
            </a:extLst>
          </p:cNvPr>
          <p:cNvGraphicFramePr>
            <a:graphicFrameLocks noGrp="1"/>
          </p:cNvGraphicFramePr>
          <p:nvPr>
            <p:ph idx="1"/>
            <p:extLst>
              <p:ext uri="{D42A27DB-BD31-4B8C-83A1-F6EECF244321}">
                <p14:modId xmlns:p14="http://schemas.microsoft.com/office/powerpoint/2010/main" val="2804061008"/>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18596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graphicEl>
                                              <a:dgm id="{525C38C8-C042-4A71-AC1F-2A618D3428A4}"/>
                                            </p:graphicEl>
                                          </p:spTgt>
                                        </p:tgtEl>
                                        <p:attrNameLst>
                                          <p:attrName>style.visibility</p:attrName>
                                        </p:attrNameLst>
                                      </p:cBhvr>
                                      <p:to>
                                        <p:strVal val="visible"/>
                                      </p:to>
                                    </p:set>
                                    <p:animEffect transition="in" filter="fade">
                                      <p:cBhvr>
                                        <p:cTn id="11" dur="500"/>
                                        <p:tgtEl>
                                          <p:spTgt spid="19">
                                            <p:graphicEl>
                                              <a:dgm id="{525C38C8-C042-4A71-AC1F-2A618D3428A4}"/>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graphicEl>
                                              <a:dgm id="{5548FDF4-E5F8-45DE-B6E9-D0076376FA5B}"/>
                                            </p:graphicEl>
                                          </p:spTgt>
                                        </p:tgtEl>
                                        <p:attrNameLst>
                                          <p:attrName>style.visibility</p:attrName>
                                        </p:attrNameLst>
                                      </p:cBhvr>
                                      <p:to>
                                        <p:strVal val="visible"/>
                                      </p:to>
                                    </p:set>
                                    <p:animEffect transition="in" filter="fade">
                                      <p:cBhvr>
                                        <p:cTn id="15" dur="500"/>
                                        <p:tgtEl>
                                          <p:spTgt spid="19">
                                            <p:graphicEl>
                                              <a:dgm id="{5548FDF4-E5F8-45DE-B6E9-D0076376FA5B}"/>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graphicEl>
                                              <a:dgm id="{8478979B-8B83-4A0E-98B5-562C81703EB7}"/>
                                            </p:graphicEl>
                                          </p:spTgt>
                                        </p:tgtEl>
                                        <p:attrNameLst>
                                          <p:attrName>style.visibility</p:attrName>
                                        </p:attrNameLst>
                                      </p:cBhvr>
                                      <p:to>
                                        <p:strVal val="visible"/>
                                      </p:to>
                                    </p:set>
                                    <p:animEffect transition="in" filter="fade">
                                      <p:cBhvr>
                                        <p:cTn id="19" dur="500"/>
                                        <p:tgtEl>
                                          <p:spTgt spid="19">
                                            <p:graphicEl>
                                              <a:dgm id="{8478979B-8B83-4A0E-98B5-562C81703EB7}"/>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graphicEl>
                                              <a:dgm id="{DD541BC6-17E0-4D2B-91DA-C8E5708143F5}"/>
                                            </p:graphicEl>
                                          </p:spTgt>
                                        </p:tgtEl>
                                        <p:attrNameLst>
                                          <p:attrName>style.visibility</p:attrName>
                                        </p:attrNameLst>
                                      </p:cBhvr>
                                      <p:to>
                                        <p:strVal val="visible"/>
                                      </p:to>
                                    </p:set>
                                    <p:animEffect transition="in" filter="fade">
                                      <p:cBhvr>
                                        <p:cTn id="23" dur="500"/>
                                        <p:tgtEl>
                                          <p:spTgt spid="19">
                                            <p:graphicEl>
                                              <a:dgm id="{DD541BC6-17E0-4D2B-91DA-C8E5708143F5}"/>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graphicEl>
                                              <a:dgm id="{560607DB-2BB7-4DC0-88FC-D02C1AC43B6F}"/>
                                            </p:graphicEl>
                                          </p:spTgt>
                                        </p:tgtEl>
                                        <p:attrNameLst>
                                          <p:attrName>style.visibility</p:attrName>
                                        </p:attrNameLst>
                                      </p:cBhvr>
                                      <p:to>
                                        <p:strVal val="visible"/>
                                      </p:to>
                                    </p:set>
                                    <p:animEffect transition="in" filter="fade">
                                      <p:cBhvr>
                                        <p:cTn id="27" dur="500"/>
                                        <p:tgtEl>
                                          <p:spTgt spid="19">
                                            <p:graphicEl>
                                              <a:dgm id="{560607DB-2BB7-4DC0-88FC-D02C1AC43B6F}"/>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9">
                                            <p:graphicEl>
                                              <a:dgm id="{C67164FE-97F1-4000-A594-2D56B587C694}"/>
                                            </p:graphicEl>
                                          </p:spTgt>
                                        </p:tgtEl>
                                        <p:attrNameLst>
                                          <p:attrName>style.visibility</p:attrName>
                                        </p:attrNameLst>
                                      </p:cBhvr>
                                      <p:to>
                                        <p:strVal val="visible"/>
                                      </p:to>
                                    </p:set>
                                    <p:animEffect transition="in" filter="fade">
                                      <p:cBhvr>
                                        <p:cTn id="31" dur="500"/>
                                        <p:tgtEl>
                                          <p:spTgt spid="19">
                                            <p:graphicEl>
                                              <a:dgm id="{C67164FE-97F1-4000-A594-2D56B587C694}"/>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graphicEl>
                                              <a:dgm id="{CCBC0425-9835-49C3-802C-A45AA3B34F3C}"/>
                                            </p:graphicEl>
                                          </p:spTgt>
                                        </p:tgtEl>
                                        <p:attrNameLst>
                                          <p:attrName>style.visibility</p:attrName>
                                        </p:attrNameLst>
                                      </p:cBhvr>
                                      <p:to>
                                        <p:strVal val="visible"/>
                                      </p:to>
                                    </p:set>
                                    <p:animEffect transition="in" filter="fade">
                                      <p:cBhvr>
                                        <p:cTn id="35" dur="500"/>
                                        <p:tgtEl>
                                          <p:spTgt spid="19">
                                            <p:graphicEl>
                                              <a:dgm id="{CCBC0425-9835-49C3-802C-A45AA3B34F3C}"/>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graphicEl>
                                              <a:dgm id="{16802AC0-F0EA-4BE2-8465-511365DF237C}"/>
                                            </p:graphicEl>
                                          </p:spTgt>
                                        </p:tgtEl>
                                        <p:attrNameLst>
                                          <p:attrName>style.visibility</p:attrName>
                                        </p:attrNameLst>
                                      </p:cBhvr>
                                      <p:to>
                                        <p:strVal val="visible"/>
                                      </p:to>
                                    </p:set>
                                    <p:animEffect transition="in" filter="fade">
                                      <p:cBhvr>
                                        <p:cTn id="39" dur="500"/>
                                        <p:tgtEl>
                                          <p:spTgt spid="19">
                                            <p:graphicEl>
                                              <a:dgm id="{16802AC0-F0EA-4BE2-8465-511365DF237C}"/>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graphicEl>
                                              <a:dgm id="{0E6B1705-F4D2-40DE-ABF6-7451B5D968B5}"/>
                                            </p:graphicEl>
                                          </p:spTgt>
                                        </p:tgtEl>
                                        <p:attrNameLst>
                                          <p:attrName>style.visibility</p:attrName>
                                        </p:attrNameLst>
                                      </p:cBhvr>
                                      <p:to>
                                        <p:strVal val="visible"/>
                                      </p:to>
                                    </p:set>
                                    <p:animEffect transition="in" filter="fade">
                                      <p:cBhvr>
                                        <p:cTn id="43" dur="500"/>
                                        <p:tgtEl>
                                          <p:spTgt spid="19">
                                            <p:graphicEl>
                                              <a:dgm id="{0E6B1705-F4D2-40DE-ABF6-7451B5D968B5}"/>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graphicEl>
                                              <a:dgm id="{5A8C376F-B2E7-4E2A-B079-98288981CBD8}"/>
                                            </p:graphicEl>
                                          </p:spTgt>
                                        </p:tgtEl>
                                        <p:attrNameLst>
                                          <p:attrName>style.visibility</p:attrName>
                                        </p:attrNameLst>
                                      </p:cBhvr>
                                      <p:to>
                                        <p:strVal val="visible"/>
                                      </p:to>
                                    </p:set>
                                    <p:animEffect transition="in" filter="fade">
                                      <p:cBhvr>
                                        <p:cTn id="47" dur="500"/>
                                        <p:tgtEl>
                                          <p:spTgt spid="19">
                                            <p:graphicEl>
                                              <a:dgm id="{5A8C376F-B2E7-4E2A-B079-98288981CBD8}"/>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graphicEl>
                                              <a:dgm id="{C7E37E3E-50C6-4220-BE42-FFF555CA3686}"/>
                                            </p:graphicEl>
                                          </p:spTgt>
                                        </p:tgtEl>
                                        <p:attrNameLst>
                                          <p:attrName>style.visibility</p:attrName>
                                        </p:attrNameLst>
                                      </p:cBhvr>
                                      <p:to>
                                        <p:strVal val="visible"/>
                                      </p:to>
                                    </p:set>
                                    <p:animEffect transition="in" filter="fade">
                                      <p:cBhvr>
                                        <p:cTn id="51" dur="500"/>
                                        <p:tgtEl>
                                          <p:spTgt spid="19">
                                            <p:graphicEl>
                                              <a:dgm id="{C7E37E3E-50C6-4220-BE42-FFF555CA3686}"/>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9">
                                            <p:graphicEl>
                                              <a:dgm id="{654E1B09-AF7D-458C-A3D9-8C7509986949}"/>
                                            </p:graphicEl>
                                          </p:spTgt>
                                        </p:tgtEl>
                                        <p:attrNameLst>
                                          <p:attrName>style.visibility</p:attrName>
                                        </p:attrNameLst>
                                      </p:cBhvr>
                                      <p:to>
                                        <p:strVal val="visible"/>
                                      </p:to>
                                    </p:set>
                                    <p:animEffect transition="in" filter="fade">
                                      <p:cBhvr>
                                        <p:cTn id="55" dur="500"/>
                                        <p:tgtEl>
                                          <p:spTgt spid="19">
                                            <p:graphicEl>
                                              <a:dgm id="{654E1B09-AF7D-458C-A3D9-8C7509986949}"/>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9">
                                            <p:graphicEl>
                                              <a:dgm id="{C091D0EB-E14D-4972-93CF-060396E13D68}"/>
                                            </p:graphicEl>
                                          </p:spTgt>
                                        </p:tgtEl>
                                        <p:attrNameLst>
                                          <p:attrName>style.visibility</p:attrName>
                                        </p:attrNameLst>
                                      </p:cBhvr>
                                      <p:to>
                                        <p:strVal val="visible"/>
                                      </p:to>
                                    </p:set>
                                    <p:animEffect transition="in" filter="fade">
                                      <p:cBhvr>
                                        <p:cTn id="59" dur="500"/>
                                        <p:tgtEl>
                                          <p:spTgt spid="19">
                                            <p:graphicEl>
                                              <a:dgm id="{C091D0EB-E14D-4972-93CF-060396E13D68}"/>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9">
                                            <p:graphicEl>
                                              <a:dgm id="{BFFB464E-C50D-4355-ADA2-258A3FA5266B}"/>
                                            </p:graphicEl>
                                          </p:spTgt>
                                        </p:tgtEl>
                                        <p:attrNameLst>
                                          <p:attrName>style.visibility</p:attrName>
                                        </p:attrNameLst>
                                      </p:cBhvr>
                                      <p:to>
                                        <p:strVal val="visible"/>
                                      </p:to>
                                    </p:set>
                                    <p:animEffect transition="in" filter="fade">
                                      <p:cBhvr>
                                        <p:cTn id="63" dur="500"/>
                                        <p:tgtEl>
                                          <p:spTgt spid="19">
                                            <p:graphicEl>
                                              <a:dgm id="{BFFB464E-C50D-4355-ADA2-258A3FA5266B}"/>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9">
                                            <p:graphicEl>
                                              <a:dgm id="{9CAA8DA5-3210-47DC-AB27-007B5982F7DF}"/>
                                            </p:graphicEl>
                                          </p:spTgt>
                                        </p:tgtEl>
                                        <p:attrNameLst>
                                          <p:attrName>style.visibility</p:attrName>
                                        </p:attrNameLst>
                                      </p:cBhvr>
                                      <p:to>
                                        <p:strVal val="visible"/>
                                      </p:to>
                                    </p:set>
                                    <p:animEffect transition="in" filter="fade">
                                      <p:cBhvr>
                                        <p:cTn id="67" dur="500"/>
                                        <p:tgtEl>
                                          <p:spTgt spid="19">
                                            <p:graphicEl>
                                              <a:dgm id="{9CAA8DA5-3210-47DC-AB27-007B5982F7D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Blue award ribbon">
            <a:extLst>
              <a:ext uri="{FF2B5EF4-FFF2-40B4-BE49-F238E27FC236}">
                <a16:creationId xmlns:a16="http://schemas.microsoft.com/office/drawing/2014/main" id="{810288C7-2E58-4B7A-951B-4D53AEA2A698}"/>
              </a:ext>
            </a:extLst>
          </p:cNvPr>
          <p:cNvPicPr>
            <a:picLocks noChangeAspect="1"/>
          </p:cNvPicPr>
          <p:nvPr/>
        </p:nvPicPr>
        <p:blipFill>
          <a:blip r:embed="rId2"/>
          <a:srcRect l="13522" r="13522"/>
          <a:stretch/>
        </p:blipFill>
        <p:spPr>
          <a:xfrm>
            <a:off x="446533" y="723899"/>
            <a:ext cx="6202841" cy="5666666"/>
          </a:xfrm>
          <a:prstGeom prst="rect">
            <a:avLst/>
          </a:prstGeom>
        </p:spPr>
      </p:pic>
      <p:sp>
        <p:nvSpPr>
          <p:cNvPr id="33" name="Rectangle 32">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AE3951-0465-4D48-863E-3F82FE60786F}"/>
              </a:ext>
            </a:extLst>
          </p:cNvPr>
          <p:cNvSpPr>
            <a:spLocks noGrp="1"/>
          </p:cNvSpPr>
          <p:nvPr>
            <p:ph type="ctrTitle"/>
          </p:nvPr>
        </p:nvSpPr>
        <p:spPr>
          <a:xfrm>
            <a:off x="7261934" y="1419225"/>
            <a:ext cx="4115917" cy="2085869"/>
          </a:xfrm>
        </p:spPr>
        <p:txBody>
          <a:bodyPr>
            <a:normAutofit/>
          </a:bodyPr>
          <a:lstStyle/>
          <a:p>
            <a:r>
              <a:rPr lang="en-US" dirty="0">
                <a:solidFill>
                  <a:srgbClr val="FFFFFF"/>
                </a:solidFill>
              </a:rPr>
              <a:t>First come, first serve</a:t>
            </a:r>
            <a:br>
              <a:rPr lang="en-US" dirty="0">
                <a:solidFill>
                  <a:srgbClr val="FFFFFF"/>
                </a:solidFill>
              </a:rPr>
            </a:br>
            <a:r>
              <a:rPr lang="en-US" dirty="0">
                <a:solidFill>
                  <a:srgbClr val="FFFFFF"/>
                </a:solidFill>
              </a:rPr>
              <a:t>[</a:t>
            </a:r>
            <a:r>
              <a:rPr lang="en-US" dirty="0" err="1">
                <a:solidFill>
                  <a:srgbClr val="FFFFFF"/>
                </a:solidFill>
              </a:rPr>
              <a:t>fcfs</a:t>
            </a:r>
            <a:r>
              <a:rPr lang="en-US" dirty="0">
                <a:solidFill>
                  <a:srgbClr val="FFFFFF"/>
                </a:solidFill>
              </a:rPr>
              <a:t>]</a:t>
            </a:r>
            <a:endParaRPr lang="en-IN" dirty="0">
              <a:solidFill>
                <a:srgbClr val="FFFFFF"/>
              </a:solidFill>
            </a:endParaRPr>
          </a:p>
        </p:txBody>
      </p:sp>
      <p:sp>
        <p:nvSpPr>
          <p:cNvPr id="3" name="Subtitle 2">
            <a:extLst>
              <a:ext uri="{FF2B5EF4-FFF2-40B4-BE49-F238E27FC236}">
                <a16:creationId xmlns:a16="http://schemas.microsoft.com/office/drawing/2014/main" id="{DBF8084B-2D5A-4981-BEF7-D23BAFE75B3B}"/>
              </a:ext>
            </a:extLst>
          </p:cNvPr>
          <p:cNvSpPr>
            <a:spLocks noGrp="1"/>
          </p:cNvSpPr>
          <p:nvPr>
            <p:ph type="subTitle" idx="1"/>
          </p:nvPr>
        </p:nvSpPr>
        <p:spPr>
          <a:xfrm>
            <a:off x="7261933" y="4023800"/>
            <a:ext cx="4115917" cy="1733655"/>
          </a:xfrm>
        </p:spPr>
        <p:txBody>
          <a:bodyPr>
            <a:normAutofit/>
          </a:bodyPr>
          <a:lstStyle/>
          <a:p>
            <a:r>
              <a:rPr lang="en-US" dirty="0">
                <a:solidFill>
                  <a:schemeClr val="bg2"/>
                </a:solidFill>
              </a:rPr>
              <a:t>Simplest scheduling algorithm.</a:t>
            </a:r>
          </a:p>
          <a:p>
            <a:r>
              <a:rPr lang="en-US" dirty="0">
                <a:solidFill>
                  <a:schemeClr val="bg2"/>
                </a:solidFill>
              </a:rPr>
              <a:t>process that comes first will be executed first and next process starts only after the previous process gets fully executed.</a:t>
            </a:r>
            <a:endParaRPr lang="en-IN" dirty="0">
              <a:solidFill>
                <a:schemeClr val="bg2"/>
              </a:solidFill>
            </a:endParaRPr>
          </a:p>
        </p:txBody>
      </p:sp>
      <p:grpSp>
        <p:nvGrpSpPr>
          <p:cNvPr id="35" name="Group 34">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6" name="Rectangle 35">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30260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50"/>
                                        <p:tgtEl>
                                          <p:spTgt spid="3">
                                            <p:txEl>
                                              <p:pRg st="0" end="0"/>
                                            </p:txEl>
                                          </p:spTgt>
                                        </p:tgtEl>
                                      </p:cBhvr>
                                    </p:animEffect>
                                  </p:childTnLst>
                                </p:cTn>
                              </p:par>
                            </p:childTnLst>
                          </p:cTn>
                        </p:par>
                        <p:par>
                          <p:cTn id="11" fill="hold">
                            <p:stCondLst>
                              <p:cond delay="1750"/>
                            </p:stCondLst>
                            <p:childTnLst>
                              <p:par>
                                <p:cTn id="12" presetID="10" presetClass="entr" presetSubtype="0" fill="hold" grpId="0" nodeType="afterEffect">
                                  <p:stCondLst>
                                    <p:cond delay="0"/>
                                  </p:stCondLst>
                                  <p:iterate>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FFDA8B7-D418-45DE-8976-038DCE516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erson reaching for a paper on a table full of paper and sticky notes">
            <a:extLst>
              <a:ext uri="{FF2B5EF4-FFF2-40B4-BE49-F238E27FC236}">
                <a16:creationId xmlns:a16="http://schemas.microsoft.com/office/drawing/2014/main" id="{CE7EF5C3-53FD-49AE-AF6F-D8A292652DD8}"/>
              </a:ext>
            </a:extLst>
          </p:cNvPr>
          <p:cNvPicPr>
            <a:picLocks noChangeAspect="1"/>
          </p:cNvPicPr>
          <p:nvPr/>
        </p:nvPicPr>
        <p:blipFill rotWithShape="1">
          <a:blip r:embed="rId2">
            <a:grayscl/>
          </a:blip>
          <a:srcRect t="11977" r="9091" b="11414"/>
          <a:stretch/>
        </p:blipFill>
        <p:spPr>
          <a:xfrm>
            <a:off x="20" y="10"/>
            <a:ext cx="12191980" cy="6857990"/>
          </a:xfrm>
          <a:prstGeom prst="rect">
            <a:avLst/>
          </a:prstGeom>
        </p:spPr>
      </p:pic>
      <p:grpSp>
        <p:nvGrpSpPr>
          <p:cNvPr id="38" name="Group 37">
            <a:extLst>
              <a:ext uri="{FF2B5EF4-FFF2-40B4-BE49-F238E27FC236}">
                <a16:creationId xmlns:a16="http://schemas.microsoft.com/office/drawing/2014/main" id="{4B0B5642-77FE-45F3-BA88-6E83123BD2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39" name="Rectangle 38">
              <a:extLst>
                <a:ext uri="{FF2B5EF4-FFF2-40B4-BE49-F238E27FC236}">
                  <a16:creationId xmlns:a16="http://schemas.microsoft.com/office/drawing/2014/main" id="{198CC3D2-7CAE-42F0-B9E3-188E9712F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651379E5-BFE2-450B-BD7A-1C0736230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903389B6-E350-4897-B6F4-C26854A4E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584200" y="1006956"/>
            <a:ext cx="7213600" cy="1372177"/>
          </a:xfrm>
        </p:spPr>
        <p:txBody>
          <a:bodyPr anchor="ctr">
            <a:normAutofit/>
          </a:bodyPr>
          <a:lstStyle/>
          <a:p>
            <a:r>
              <a:rPr lang="en-US" dirty="0"/>
              <a:t>Why is FCFS scheduling algorithm useful?</a:t>
            </a:r>
            <a:endParaRPr lang="en-IN" dirty="0"/>
          </a:p>
        </p:txBody>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581193" y="2030894"/>
            <a:ext cx="7216607" cy="3564467"/>
          </a:xfrm>
        </p:spPr>
        <p:txBody>
          <a:bodyPr>
            <a:normAutofit/>
          </a:bodyPr>
          <a:lstStyle/>
          <a:p>
            <a:pPr marL="305435" indent="-305435"/>
            <a:r>
              <a:rPr lang="en-US" dirty="0">
                <a:solidFill>
                  <a:schemeClr val="bg1"/>
                </a:solidFill>
              </a:rPr>
              <a:t>Very simple, and they operate on the order of arrival time, no switching and complications.</a:t>
            </a:r>
            <a:endParaRPr lang="en-US"/>
          </a:p>
          <a:p>
            <a:pPr marL="305435" indent="-305435"/>
            <a:r>
              <a:rPr lang="en-US" dirty="0">
                <a:solidFill>
                  <a:schemeClr val="bg1"/>
                </a:solidFill>
              </a:rPr>
              <a:t>Easy to implement into any system.</a:t>
            </a:r>
          </a:p>
          <a:p>
            <a:pPr marL="305435" indent="-305435"/>
            <a:r>
              <a:rPr lang="en-US" dirty="0">
                <a:solidFill>
                  <a:schemeClr val="bg1"/>
                </a:solidFill>
                <a:ea typeface="+mn-lt"/>
                <a:cs typeface="+mn-lt"/>
              </a:rPr>
              <a:t>As calculating the algorithm for orders is so simple, it is easy for team members of any experience or skill level to manage order scheduling and write and understand code with ease, thus easy to implement.</a:t>
            </a:r>
            <a:endParaRPr lang="en-US" dirty="0">
              <a:solidFill>
                <a:schemeClr val="bg1"/>
              </a:solidFill>
            </a:endParaRPr>
          </a:p>
        </p:txBody>
      </p:sp>
    </p:spTree>
    <p:extLst>
      <p:ext uri="{BB962C8B-B14F-4D97-AF65-F5344CB8AC3E}">
        <p14:creationId xmlns:p14="http://schemas.microsoft.com/office/powerpoint/2010/main" val="22343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643468" y="1033389"/>
            <a:ext cx="4826256" cy="4825409"/>
          </a:xfrm>
        </p:spPr>
        <p:txBody>
          <a:bodyPr anchor="ctr">
            <a:normAutofit/>
          </a:bodyPr>
          <a:lstStyle/>
          <a:p>
            <a:pPr lvl="0"/>
            <a:r>
              <a:rPr lang="en-US" sz="4700" dirty="0"/>
              <a:t>Disadvantages of </a:t>
            </a:r>
            <a:r>
              <a:rPr lang="en-US" sz="4700" dirty="0" err="1"/>
              <a:t>fcfs</a:t>
            </a:r>
            <a:endParaRPr lang="en-IN" sz="4700" dirty="0"/>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755769" y="1033390"/>
            <a:ext cx="4855037" cy="5363742"/>
          </a:xfrm>
          <a:ln w="57150">
            <a:noFill/>
          </a:ln>
        </p:spPr>
        <p:txBody>
          <a:bodyPr anchor="ctr">
            <a:normAutofit/>
          </a:bodyPr>
          <a:lstStyle/>
          <a:p>
            <a:r>
              <a:rPr lang="en-US" sz="2000" dirty="0">
                <a:ea typeface="+mn-lt"/>
                <a:cs typeface="+mn-lt"/>
              </a:rPr>
              <a:t>Any process that has low execution time suffers, since waiting time is long.</a:t>
            </a:r>
          </a:p>
          <a:p>
            <a:pPr algn="just"/>
            <a:r>
              <a:rPr lang="en-US" sz="2000" dirty="0">
                <a:ea typeface="+mn-lt"/>
                <a:cs typeface="+mn-lt"/>
              </a:rPr>
              <a:t>Lower CPU and resource utilization, </a:t>
            </a:r>
            <a:r>
              <a:rPr lang="en-US" sz="2000" dirty="0" err="1">
                <a:ea typeface="+mn-lt"/>
                <a:cs typeface="+mn-lt"/>
              </a:rPr>
              <a:t>i.e</a:t>
            </a:r>
            <a:r>
              <a:rPr lang="en-US" sz="2000" dirty="0">
                <a:ea typeface="+mn-lt"/>
                <a:cs typeface="+mn-lt"/>
              </a:rPr>
              <a:t> not efficient.</a:t>
            </a:r>
          </a:p>
          <a:p>
            <a:pPr algn="just"/>
            <a:r>
              <a:rPr lang="en-US" sz="2000" dirty="0">
                <a:ea typeface="+mn-lt"/>
                <a:cs typeface="+mn-lt"/>
              </a:rPr>
              <a:t>Process with large burst time will keep the resources for long time, thus other processes will have to wait for long time unnecessarily (Convey Effect).</a:t>
            </a:r>
            <a:endParaRPr lang="en-US" sz="2000" dirty="0"/>
          </a:p>
          <a:p>
            <a:pPr algn="just"/>
            <a:r>
              <a:rPr lang="en-US" sz="2000" dirty="0"/>
              <a:t>For time-sharing systems, it is essential that each user get a share of the CPU at regular intervals. Because FCFS is a non-preemptive system, this is not always feasible. </a:t>
            </a:r>
          </a:p>
        </p:txBody>
      </p:sp>
    </p:spTree>
    <p:extLst>
      <p:ext uri="{BB962C8B-B14F-4D97-AF65-F5344CB8AC3E}">
        <p14:creationId xmlns:p14="http://schemas.microsoft.com/office/powerpoint/2010/main" val="5940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0" name="Rectangle 29">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A667D8ED-0F92-4DA1-8847-603A54578EB3}"/>
              </a:ext>
            </a:extLst>
          </p:cNvPr>
          <p:cNvSpPr txBox="1">
            <a:spLocks/>
          </p:cNvSpPr>
          <p:nvPr/>
        </p:nvSpPr>
        <p:spPr>
          <a:xfrm>
            <a:off x="536890" y="873680"/>
            <a:ext cx="6940362" cy="5448958"/>
          </a:xfrm>
          <a:prstGeom prst="rect">
            <a:avLst/>
          </a:prstGeom>
          <a:ln>
            <a:no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lnSpc>
                <a:spcPct val="90000"/>
              </a:lnSpc>
            </a:pPr>
            <a:r>
              <a:rPr lang="en-US" b="1" dirty="0">
                <a:solidFill>
                  <a:srgbClr val="1A3260"/>
                </a:solidFill>
                <a:latin typeface="Gill Sans MT"/>
              </a:rPr>
              <a:t>Step1: </a:t>
            </a:r>
            <a:r>
              <a:rPr lang="en-US" dirty="0">
                <a:latin typeface="Gill Sans MT"/>
              </a:rPr>
              <a:t>Take the set of processes as the input with the corresponding arrival time and burst time.</a:t>
            </a:r>
            <a:endParaRPr lang="en-US" dirty="0">
              <a:ea typeface="+mn-lt"/>
              <a:cs typeface="+mn-lt"/>
            </a:endParaRPr>
          </a:p>
          <a:p>
            <a:pPr marL="305435" indent="-305435">
              <a:lnSpc>
                <a:spcPct val="90000"/>
              </a:lnSpc>
            </a:pPr>
            <a:r>
              <a:rPr lang="en-US" b="1" dirty="0">
                <a:solidFill>
                  <a:srgbClr val="1A3260"/>
                </a:solidFill>
                <a:latin typeface="Gill Sans MT"/>
              </a:rPr>
              <a:t>Step2: </a:t>
            </a:r>
            <a:r>
              <a:rPr lang="en-US" dirty="0">
                <a:latin typeface="Gill Sans MT"/>
              </a:rPr>
              <a:t>Sort these processes based on their arrival time in ascending order</a:t>
            </a:r>
            <a:r>
              <a:rPr lang="en-US" b="1" dirty="0">
                <a:latin typeface="Gill Sans MT"/>
              </a:rPr>
              <a:t>.</a:t>
            </a:r>
            <a:endParaRPr lang="en-US" dirty="0">
              <a:ea typeface="+mn-lt"/>
              <a:cs typeface="+mn-lt"/>
            </a:endParaRPr>
          </a:p>
          <a:p>
            <a:pPr marL="305435" indent="-305435">
              <a:lnSpc>
                <a:spcPct val="90000"/>
              </a:lnSpc>
            </a:pPr>
            <a:r>
              <a:rPr lang="en-US" b="1" dirty="0">
                <a:solidFill>
                  <a:srgbClr val="1A3260"/>
                </a:solidFill>
                <a:latin typeface="Gill Sans MT"/>
              </a:rPr>
              <a:t>Step3: </a:t>
            </a:r>
            <a:r>
              <a:rPr lang="en-US" dirty="0">
                <a:latin typeface="Gill Sans MT"/>
              </a:rPr>
              <a:t>The process with least arrival </a:t>
            </a:r>
            <a:r>
              <a:rPr lang="en-US" dirty="0">
                <a:solidFill>
                  <a:srgbClr val="1A3260"/>
                </a:solidFill>
                <a:latin typeface="Gill Sans MT"/>
              </a:rPr>
              <a:t>time</a:t>
            </a:r>
            <a:r>
              <a:rPr lang="en-US" dirty="0">
                <a:latin typeface="Gill Sans MT"/>
              </a:rPr>
              <a:t> is executed completely and corresponding completion time, turn-around time and waiting time are updated.</a:t>
            </a:r>
            <a:endParaRPr lang="en-US" dirty="0">
              <a:ea typeface="+mn-lt"/>
              <a:cs typeface="+mn-lt"/>
            </a:endParaRPr>
          </a:p>
          <a:p>
            <a:pPr marL="0" indent="0">
              <a:lnSpc>
                <a:spcPct val="90000"/>
              </a:lnSpc>
              <a:buNone/>
            </a:pPr>
            <a:r>
              <a:rPr lang="en-US" dirty="0">
                <a:latin typeface="Gill Sans MT"/>
              </a:rPr>
              <a:t>               </a:t>
            </a:r>
            <a:r>
              <a:rPr lang="en-US" b="1" i="1" dirty="0">
                <a:latin typeface="Gill Sans MT"/>
              </a:rPr>
              <a:t>Turn-around Time = Completion Time - Arrival Time</a:t>
            </a:r>
            <a:endParaRPr lang="en-US" dirty="0">
              <a:ea typeface="+mn-lt"/>
              <a:cs typeface="+mn-lt"/>
            </a:endParaRPr>
          </a:p>
          <a:p>
            <a:pPr marL="0" indent="0">
              <a:lnSpc>
                <a:spcPct val="90000"/>
              </a:lnSpc>
              <a:buNone/>
            </a:pPr>
            <a:r>
              <a:rPr lang="en-US" b="1" i="1" dirty="0">
                <a:latin typeface="Gill Sans MT"/>
              </a:rPr>
              <a:t>               Waiting Time = Turn Around Time - Burst Time</a:t>
            </a:r>
            <a:endParaRPr lang="en-US" dirty="0">
              <a:ea typeface="+mn-lt"/>
              <a:cs typeface="+mn-lt"/>
            </a:endParaRPr>
          </a:p>
          <a:p>
            <a:pPr marL="305435" indent="-305435">
              <a:lnSpc>
                <a:spcPct val="90000"/>
              </a:lnSpc>
            </a:pPr>
            <a:r>
              <a:rPr lang="en-US" b="1" dirty="0">
                <a:solidFill>
                  <a:srgbClr val="1A3260"/>
                </a:solidFill>
                <a:latin typeface="Gill Sans MT"/>
              </a:rPr>
              <a:t>Step4: </a:t>
            </a:r>
            <a:r>
              <a:rPr lang="en-US" dirty="0">
                <a:latin typeface="Gill Sans MT"/>
              </a:rPr>
              <a:t>The Process that comes first will be executed first and next process starts only after the previous process gets fully executed.</a:t>
            </a:r>
            <a:endParaRPr lang="en-US" dirty="0">
              <a:ea typeface="+mn-lt"/>
              <a:cs typeface="+mn-lt"/>
            </a:endParaRPr>
          </a:p>
          <a:p>
            <a:pPr marL="305435" indent="-305435">
              <a:lnSpc>
                <a:spcPct val="90000"/>
              </a:lnSpc>
            </a:pPr>
            <a:r>
              <a:rPr lang="en-US" b="1" dirty="0">
                <a:solidFill>
                  <a:srgbClr val="1A3260"/>
                </a:solidFill>
                <a:latin typeface="Gill Sans MT"/>
              </a:rPr>
              <a:t>Step5: </a:t>
            </a:r>
            <a:r>
              <a:rPr lang="en-US" dirty="0">
                <a:latin typeface="Gill Sans MT"/>
              </a:rPr>
              <a:t>Repeat Step4 until all the processes are executed completely.</a:t>
            </a:r>
            <a:r>
              <a:rPr lang="en-US" b="1" dirty="0">
                <a:latin typeface="Gill Sans MT"/>
              </a:rPr>
              <a:t> </a:t>
            </a:r>
            <a:endParaRPr lang="en-US" dirty="0">
              <a:ea typeface="+mn-lt"/>
              <a:cs typeface="+mn-lt"/>
            </a:endParaRPr>
          </a:p>
          <a:p>
            <a:pPr marL="305435" indent="-305435">
              <a:lnSpc>
                <a:spcPct val="90000"/>
              </a:lnSpc>
            </a:pPr>
            <a:r>
              <a:rPr lang="en-US" b="1" dirty="0">
                <a:solidFill>
                  <a:srgbClr val="1A3260"/>
                </a:solidFill>
                <a:latin typeface="Gill Sans MT"/>
              </a:rPr>
              <a:t>Step6: </a:t>
            </a:r>
            <a:r>
              <a:rPr lang="en-US" dirty="0">
                <a:latin typeface="Gill Sans MT"/>
              </a:rPr>
              <a:t>Find the average turn-around time, average waiting time.</a:t>
            </a:r>
            <a:endParaRPr lang="en-US" dirty="0">
              <a:ea typeface="+mn-lt"/>
              <a:cs typeface="+mn-lt"/>
            </a:endParaRPr>
          </a:p>
          <a:p>
            <a:pPr marL="0" indent="0">
              <a:lnSpc>
                <a:spcPct val="90000"/>
              </a:lnSpc>
              <a:buNone/>
            </a:pPr>
            <a:r>
              <a:rPr lang="en-US" dirty="0">
                <a:latin typeface="Gill Sans MT"/>
              </a:rPr>
              <a:t>                </a:t>
            </a:r>
            <a:r>
              <a:rPr lang="en-US" b="1" i="1" dirty="0">
                <a:latin typeface="Gill Sans MT"/>
              </a:rPr>
              <a:t>Average Turn-Around Time = Sum of all turn-around time/no. of processes</a:t>
            </a:r>
            <a:endParaRPr lang="en-US" dirty="0">
              <a:ea typeface="+mn-lt"/>
              <a:cs typeface="+mn-lt"/>
            </a:endParaRPr>
          </a:p>
          <a:p>
            <a:pPr marL="0" indent="0">
              <a:lnSpc>
                <a:spcPct val="90000"/>
              </a:lnSpc>
              <a:buNone/>
            </a:pPr>
            <a:r>
              <a:rPr lang="en-US" b="1" i="1" dirty="0">
                <a:latin typeface="Gill Sans MT"/>
              </a:rPr>
              <a:t>                Average Waiting Time = Sum of all waiting time/no. of processes</a:t>
            </a:r>
            <a:endParaRPr lang="en-US" dirty="0">
              <a:ea typeface="+mn-lt"/>
              <a:cs typeface="+mn-lt"/>
            </a:endParaRPr>
          </a:p>
        </p:txBody>
      </p:sp>
      <p:sp>
        <p:nvSpPr>
          <p:cNvPr id="3" name="TextBox 2">
            <a:extLst>
              <a:ext uri="{FF2B5EF4-FFF2-40B4-BE49-F238E27FC236}">
                <a16:creationId xmlns:a16="http://schemas.microsoft.com/office/drawing/2014/main" id="{4B911BAC-E1D8-4280-9048-58A831C01F66}"/>
              </a:ext>
            </a:extLst>
          </p:cNvPr>
          <p:cNvSpPr txBox="1"/>
          <p:nvPr/>
        </p:nvSpPr>
        <p:spPr>
          <a:xfrm>
            <a:off x="8189935" y="2093934"/>
            <a:ext cx="33486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chemeClr val="bg1"/>
                </a:solidFill>
              </a:rPr>
              <a:t>ALGORITHM</a:t>
            </a:r>
          </a:p>
        </p:txBody>
      </p:sp>
    </p:spTree>
    <p:extLst>
      <p:ext uri="{BB962C8B-B14F-4D97-AF65-F5344CB8AC3E}">
        <p14:creationId xmlns:p14="http://schemas.microsoft.com/office/powerpoint/2010/main" val="321517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250"/>
                                        <p:tgtEl>
                                          <p:spTgt spid="2">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250"/>
                                        <p:tgtEl>
                                          <p:spTgt spid="2">
                                            <p:txEl>
                                              <p:pRg st="1" end="1"/>
                                            </p:txEl>
                                          </p:spTgt>
                                        </p:tgtEl>
                                      </p:cBhvr>
                                    </p:animEffect>
                                  </p:childTnLst>
                                </p:cTn>
                              </p:par>
                            </p:childTnLst>
                          </p:cTn>
                        </p:par>
                        <p:par>
                          <p:cTn id="16" fill="hold">
                            <p:stCondLst>
                              <p:cond delay="1750"/>
                            </p:stCondLst>
                            <p:childTnLst>
                              <p:par>
                                <p:cTn id="17" presetID="10" presetClass="entr" presetSubtype="0" fill="hold" nodeType="afterEffect">
                                  <p:stCondLst>
                                    <p:cond delay="25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250"/>
                                        <p:tgtEl>
                                          <p:spTgt spid="2">
                                            <p:txEl>
                                              <p:pRg st="2" end="2"/>
                                            </p:txEl>
                                          </p:spTgt>
                                        </p:tgtEl>
                                      </p:cBhvr>
                                    </p:animEffect>
                                  </p:childTnLst>
                                </p:cTn>
                              </p:par>
                            </p:childTnLst>
                          </p:cTn>
                        </p:par>
                        <p:par>
                          <p:cTn id="20" fill="hold">
                            <p:stCondLst>
                              <p:cond delay="2250"/>
                            </p:stCondLst>
                            <p:childTnLst>
                              <p:par>
                                <p:cTn id="21" presetID="10" presetClass="entr" presetSubtype="0" fill="hold" nodeType="afterEffect">
                                  <p:stCondLst>
                                    <p:cond delay="25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250"/>
                                        <p:tgtEl>
                                          <p:spTgt spid="2">
                                            <p:txEl>
                                              <p:pRg st="3" end="3"/>
                                            </p:txEl>
                                          </p:spTgt>
                                        </p:tgtEl>
                                      </p:cBhvr>
                                    </p:animEffect>
                                  </p:childTnLst>
                                </p:cTn>
                              </p:par>
                            </p:childTnLst>
                          </p:cTn>
                        </p:par>
                        <p:par>
                          <p:cTn id="24" fill="hold">
                            <p:stCondLst>
                              <p:cond delay="2750"/>
                            </p:stCondLst>
                            <p:childTnLst>
                              <p:par>
                                <p:cTn id="25" presetID="10" presetClass="entr" presetSubtype="0" fill="hold" nodeType="afterEffect">
                                  <p:stCondLst>
                                    <p:cond delay="25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250"/>
                                        <p:tgtEl>
                                          <p:spTgt spid="2">
                                            <p:txEl>
                                              <p:pRg st="4" end="4"/>
                                            </p:txEl>
                                          </p:spTgt>
                                        </p:tgtEl>
                                      </p:cBhvr>
                                    </p:animEffect>
                                  </p:childTnLst>
                                </p:cTn>
                              </p:par>
                            </p:childTnLst>
                          </p:cTn>
                        </p:par>
                        <p:par>
                          <p:cTn id="28" fill="hold">
                            <p:stCondLst>
                              <p:cond delay="3250"/>
                            </p:stCondLst>
                            <p:childTnLst>
                              <p:par>
                                <p:cTn id="29" presetID="10" presetClass="entr" presetSubtype="0" fill="hold" nodeType="afterEffect">
                                  <p:stCondLst>
                                    <p:cond delay="25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250"/>
                                        <p:tgtEl>
                                          <p:spTgt spid="2">
                                            <p:txEl>
                                              <p:pRg st="5" end="5"/>
                                            </p:txEl>
                                          </p:spTgt>
                                        </p:tgtEl>
                                      </p:cBhvr>
                                    </p:animEffect>
                                  </p:childTnLst>
                                </p:cTn>
                              </p:par>
                            </p:childTnLst>
                          </p:cTn>
                        </p:par>
                        <p:par>
                          <p:cTn id="32" fill="hold">
                            <p:stCondLst>
                              <p:cond delay="3750"/>
                            </p:stCondLst>
                            <p:childTnLst>
                              <p:par>
                                <p:cTn id="33" presetID="10" presetClass="entr" presetSubtype="0" fill="hold" nodeType="afterEffect">
                                  <p:stCondLst>
                                    <p:cond delay="25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250"/>
                                        <p:tgtEl>
                                          <p:spTgt spid="2">
                                            <p:txEl>
                                              <p:pRg st="6" end="6"/>
                                            </p:txEl>
                                          </p:spTgt>
                                        </p:tgtEl>
                                      </p:cBhvr>
                                    </p:animEffect>
                                  </p:childTnLst>
                                </p:cTn>
                              </p:par>
                            </p:childTnLst>
                          </p:cTn>
                        </p:par>
                        <p:par>
                          <p:cTn id="36" fill="hold">
                            <p:stCondLst>
                              <p:cond delay="4250"/>
                            </p:stCondLst>
                            <p:childTnLst>
                              <p:par>
                                <p:cTn id="37" presetID="10" presetClass="entr" presetSubtype="0" fill="hold" nodeType="afterEffect">
                                  <p:stCondLst>
                                    <p:cond delay="25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250"/>
                                        <p:tgtEl>
                                          <p:spTgt spid="2">
                                            <p:txEl>
                                              <p:pRg st="7" end="7"/>
                                            </p:txEl>
                                          </p:spTgt>
                                        </p:tgtEl>
                                      </p:cBhvr>
                                    </p:animEffect>
                                  </p:childTnLst>
                                </p:cTn>
                              </p:par>
                            </p:childTnLst>
                          </p:cTn>
                        </p:par>
                        <p:par>
                          <p:cTn id="40" fill="hold">
                            <p:stCondLst>
                              <p:cond delay="4750"/>
                            </p:stCondLst>
                            <p:childTnLst>
                              <p:par>
                                <p:cTn id="41" presetID="10" presetClass="entr" presetSubtype="0" fill="hold" nodeType="afterEffect">
                                  <p:stCondLst>
                                    <p:cond delay="25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fade">
                                      <p:cBhvr>
                                        <p:cTn id="43" dur="250"/>
                                        <p:tgtEl>
                                          <p:spTgt spid="2">
                                            <p:txEl>
                                              <p:pRg st="8" end="8"/>
                                            </p:txEl>
                                          </p:spTgt>
                                        </p:tgtEl>
                                      </p:cBhvr>
                                    </p:animEffect>
                                  </p:childTnLst>
                                </p:cTn>
                              </p:par>
                            </p:childTnLst>
                          </p:cTn>
                        </p:par>
                        <p:par>
                          <p:cTn id="44" fill="hold">
                            <p:stCondLst>
                              <p:cond delay="5250"/>
                            </p:stCondLst>
                            <p:childTnLst>
                              <p:par>
                                <p:cTn id="45" presetID="10" presetClass="entr" presetSubtype="0" fill="hold" nodeType="afterEffect">
                                  <p:stCondLst>
                                    <p:cond delay="25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25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6784550" y="1016295"/>
            <a:ext cx="4826256" cy="4825409"/>
          </a:xfrm>
        </p:spPr>
        <p:txBody>
          <a:bodyPr anchor="ctr">
            <a:normAutofit/>
          </a:bodyPr>
          <a:lstStyle/>
          <a:p>
            <a:pPr lvl="0">
              <a:lnSpc>
                <a:spcPct val="100000"/>
              </a:lnSpc>
            </a:pPr>
            <a:r>
              <a:rPr lang="en-US" sz="4500" dirty="0">
                <a:solidFill>
                  <a:srgbClr val="1A3260"/>
                </a:solidFill>
              </a:rPr>
              <a:t>FCFS implementation using C++</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29075" y="904081"/>
            <a:ext cx="4855037" cy="5363742"/>
          </a:xfrm>
          <a:ln w="57150">
            <a:noFill/>
          </a:ln>
        </p:spPr>
        <p:txBody>
          <a:bodyPr anchor="ctr">
            <a:normAutofit fontScale="92500" lnSpcReduction="20000"/>
          </a:bodyPr>
          <a:lstStyle/>
          <a:p>
            <a:pPr marL="0" indent="0">
              <a:buNone/>
            </a:pPr>
            <a:r>
              <a:rPr lang="en-IN" dirty="0">
                <a:solidFill>
                  <a:srgbClr val="C792EA"/>
                </a:solidFill>
                <a:latin typeface="Consolas Ligaturized" panose="020B0609020204030204" pitchFamily="50" charset="0"/>
              </a:rPr>
              <a:t>#</a:t>
            </a:r>
            <a:r>
              <a:rPr lang="en-IN" i="1" dirty="0">
                <a:solidFill>
                  <a:srgbClr val="C792EA"/>
                </a:solidFill>
                <a:latin typeface="Consolas Ligaturized" panose="020B0609020204030204" pitchFamily="50" charset="0"/>
              </a:rPr>
              <a:t>include</a:t>
            </a:r>
            <a:r>
              <a:rPr lang="en-IN" dirty="0">
                <a:solidFill>
                  <a:srgbClr val="D6DEEB"/>
                </a:solidFill>
                <a:latin typeface="Consolas Ligaturized" panose="020B0609020204030204" pitchFamily="50" charset="0"/>
              </a:rPr>
              <a:t> </a:t>
            </a:r>
            <a:r>
              <a:rPr lang="en-IN" dirty="0">
                <a:solidFill>
                  <a:srgbClr val="D9F5DD"/>
                </a:solidFill>
                <a:latin typeface="Consolas Ligaturized" panose="020B0609020204030204" pitchFamily="50" charset="0"/>
              </a:rPr>
              <a:t>&lt;</a:t>
            </a:r>
            <a:r>
              <a:rPr lang="en-IN" dirty="0">
                <a:solidFill>
                  <a:srgbClr val="ECC48D"/>
                </a:solidFill>
                <a:latin typeface="Consolas Ligaturized" panose="020B0609020204030204" pitchFamily="50" charset="0"/>
              </a:rPr>
              <a:t>iostream</a:t>
            </a:r>
            <a:r>
              <a:rPr lang="en-IN" dirty="0">
                <a:solidFill>
                  <a:srgbClr val="D9F5DD"/>
                </a:solidFill>
                <a:latin typeface="Consolas Ligaturized" panose="020B0609020204030204" pitchFamily="50" charset="0"/>
              </a:rPr>
              <a:t>&gt;</a:t>
            </a:r>
            <a:endParaRPr lang="en-IN" dirty="0">
              <a:solidFill>
                <a:srgbClr val="D6DEEB"/>
              </a:solidFill>
              <a:latin typeface="Consolas Ligaturized" panose="020B0609020204030204" pitchFamily="50" charset="0"/>
            </a:endParaRPr>
          </a:p>
          <a:p>
            <a:pPr marL="0" indent="0">
              <a:buNone/>
            </a:pPr>
            <a:r>
              <a:rPr lang="en-IN" dirty="0">
                <a:solidFill>
                  <a:srgbClr val="C792EA"/>
                </a:solidFill>
                <a:latin typeface="Consolas Ligaturized" panose="020B0609020204030204" pitchFamily="50" charset="0"/>
              </a:rPr>
              <a:t>#</a:t>
            </a:r>
            <a:r>
              <a:rPr lang="en-IN" i="1" dirty="0">
                <a:solidFill>
                  <a:srgbClr val="C792EA"/>
                </a:solidFill>
                <a:latin typeface="Consolas Ligaturized" panose="020B0609020204030204" pitchFamily="50" charset="0"/>
              </a:rPr>
              <a:t>include</a:t>
            </a:r>
            <a:r>
              <a:rPr lang="en-IN" dirty="0">
                <a:solidFill>
                  <a:srgbClr val="D6DEEB"/>
                </a:solidFill>
                <a:latin typeface="Consolas Ligaturized" panose="020B0609020204030204" pitchFamily="50" charset="0"/>
              </a:rPr>
              <a:t> </a:t>
            </a:r>
            <a:r>
              <a:rPr lang="en-IN" dirty="0">
                <a:solidFill>
                  <a:srgbClr val="D9F5DD"/>
                </a:solidFill>
                <a:latin typeface="Consolas Ligaturized" panose="020B0609020204030204" pitchFamily="50" charset="0"/>
              </a:rPr>
              <a:t>&lt;</a:t>
            </a:r>
            <a:r>
              <a:rPr lang="en-IN" dirty="0">
                <a:solidFill>
                  <a:srgbClr val="ECC48D"/>
                </a:solidFill>
                <a:latin typeface="Consolas Ligaturized" panose="020B0609020204030204" pitchFamily="50" charset="0"/>
              </a:rPr>
              <a:t>algorithm</a:t>
            </a:r>
            <a:r>
              <a:rPr lang="en-IN" dirty="0">
                <a:solidFill>
                  <a:srgbClr val="D9F5DD"/>
                </a:solidFill>
                <a:latin typeface="Consolas Ligaturized" panose="020B0609020204030204" pitchFamily="50" charset="0"/>
              </a:rPr>
              <a:t>&gt;</a:t>
            </a:r>
            <a:endParaRPr lang="en-IN" dirty="0">
              <a:solidFill>
                <a:srgbClr val="D6DEEB"/>
              </a:solidFill>
              <a:latin typeface="Consolas Ligaturized" panose="020B0609020204030204" pitchFamily="50" charset="0"/>
            </a:endParaRPr>
          </a:p>
          <a:p>
            <a:pPr marL="0" indent="0">
              <a:buNone/>
            </a:pPr>
            <a:r>
              <a:rPr lang="en-IN" dirty="0">
                <a:solidFill>
                  <a:srgbClr val="C792EA"/>
                </a:solidFill>
                <a:latin typeface="Consolas Ligaturized" panose="020B0609020204030204" pitchFamily="50" charset="0"/>
              </a:rPr>
              <a:t>#</a:t>
            </a:r>
            <a:r>
              <a:rPr lang="en-IN" i="1" dirty="0">
                <a:solidFill>
                  <a:srgbClr val="C792EA"/>
                </a:solidFill>
                <a:latin typeface="Consolas Ligaturized" panose="020B0609020204030204" pitchFamily="50" charset="0"/>
              </a:rPr>
              <a:t>include</a:t>
            </a:r>
            <a:r>
              <a:rPr lang="en-IN" dirty="0">
                <a:solidFill>
                  <a:srgbClr val="D6DEEB"/>
                </a:solidFill>
                <a:latin typeface="Consolas Ligaturized" panose="020B0609020204030204" pitchFamily="50" charset="0"/>
              </a:rPr>
              <a:t> </a:t>
            </a:r>
            <a:r>
              <a:rPr lang="en-IN" dirty="0">
                <a:solidFill>
                  <a:srgbClr val="D9F5DD"/>
                </a:solidFill>
                <a:latin typeface="Consolas Ligaturized" panose="020B0609020204030204" pitchFamily="50" charset="0"/>
              </a:rPr>
              <a:t>&lt;</a:t>
            </a:r>
            <a:r>
              <a:rPr lang="en-IN" dirty="0" err="1">
                <a:solidFill>
                  <a:srgbClr val="ECC48D"/>
                </a:solidFill>
                <a:latin typeface="Consolas Ligaturized" panose="020B0609020204030204" pitchFamily="50" charset="0"/>
              </a:rPr>
              <a:t>iomanip</a:t>
            </a:r>
            <a:r>
              <a:rPr lang="en-IN" dirty="0">
                <a:solidFill>
                  <a:srgbClr val="D9F5DD"/>
                </a:solidFill>
                <a:latin typeface="Consolas Ligaturized" panose="020B0609020204030204" pitchFamily="50" charset="0"/>
              </a:rPr>
              <a:t>&gt;</a:t>
            </a:r>
            <a:endParaRPr lang="en-IN" dirty="0">
              <a:solidFill>
                <a:srgbClr val="D6DEEB"/>
              </a:solidFill>
              <a:latin typeface="Consolas Ligaturized" panose="020B0609020204030204" pitchFamily="50" charset="0"/>
            </a:endParaRPr>
          </a:p>
          <a:p>
            <a:pPr marL="0" indent="0">
              <a:buNone/>
            </a:pPr>
            <a:br>
              <a:rPr lang="en-IN" dirty="0">
                <a:solidFill>
                  <a:srgbClr val="D6DEEB"/>
                </a:solidFill>
                <a:latin typeface="Consolas Ligaturized" panose="020B0609020204030204" pitchFamily="50" charset="0"/>
              </a:rPr>
            </a:br>
            <a:r>
              <a:rPr lang="en-IN" dirty="0">
                <a:solidFill>
                  <a:srgbClr val="C792EA"/>
                </a:solidFill>
                <a:latin typeface="Consolas Ligaturized" panose="020B0609020204030204" pitchFamily="50" charset="0"/>
              </a:rPr>
              <a:t>using</a:t>
            </a:r>
            <a:r>
              <a:rPr lang="en-IN" dirty="0">
                <a:solidFill>
                  <a:srgbClr val="D6DEEB"/>
                </a:solidFill>
                <a:latin typeface="Consolas Ligaturized" panose="020B0609020204030204" pitchFamily="50" charset="0"/>
              </a:rPr>
              <a:t> </a:t>
            </a:r>
            <a:r>
              <a:rPr lang="en-IN" dirty="0">
                <a:solidFill>
                  <a:srgbClr val="C792EA"/>
                </a:solidFill>
                <a:latin typeface="Consolas Ligaturized" panose="020B0609020204030204" pitchFamily="50" charset="0"/>
              </a:rPr>
              <a:t>namespace</a:t>
            </a:r>
            <a:r>
              <a:rPr lang="en-IN" dirty="0">
                <a:solidFill>
                  <a:srgbClr val="D6DEEB"/>
                </a:solidFill>
                <a:latin typeface="Consolas Ligaturized" panose="020B0609020204030204" pitchFamily="50" charset="0"/>
              </a:rPr>
              <a:t> std;</a:t>
            </a:r>
          </a:p>
          <a:p>
            <a:pPr marL="0" indent="0">
              <a:buNone/>
            </a:pPr>
            <a:br>
              <a:rPr lang="en-IN" dirty="0">
                <a:solidFill>
                  <a:srgbClr val="D6DEEB"/>
                </a:solidFill>
                <a:latin typeface="Consolas Ligaturized" panose="020B0609020204030204" pitchFamily="50" charset="0"/>
              </a:rPr>
            </a:br>
            <a:r>
              <a:rPr lang="en-IN" dirty="0">
                <a:solidFill>
                  <a:srgbClr val="C792EA"/>
                </a:solidFill>
                <a:latin typeface="Consolas Ligaturized" panose="020B0609020204030204" pitchFamily="50" charset="0"/>
              </a:rPr>
              <a:t>struct</a:t>
            </a:r>
            <a:r>
              <a:rPr lang="en-IN" dirty="0">
                <a:solidFill>
                  <a:srgbClr val="D6DEEB"/>
                </a:solidFill>
                <a:latin typeface="Consolas Ligaturized" panose="020B0609020204030204" pitchFamily="50" charset="0"/>
              </a:rPr>
              <a:t> Schedule</a:t>
            </a:r>
          </a:p>
          <a:p>
            <a:pPr marL="0" indent="0">
              <a:buNone/>
            </a:pPr>
            <a:r>
              <a:rPr lang="en-IN" dirty="0">
                <a:solidFill>
                  <a:srgbClr val="D6DEEB"/>
                </a:solidFill>
                <a:latin typeface="Consolas Ligaturized" panose="020B0609020204030204" pitchFamily="50" charset="0"/>
              </a:rPr>
              <a:t>{</a:t>
            </a:r>
          </a:p>
          <a:p>
            <a:pPr marL="0" indent="0">
              <a:buNone/>
            </a:pPr>
            <a:r>
              <a:rPr lang="en-IN" dirty="0">
                <a:solidFill>
                  <a:srgbClr val="D6DEEB"/>
                </a:solidFill>
                <a:latin typeface="Consolas Ligaturized" panose="020B0609020204030204" pitchFamily="50" charset="0"/>
              </a:rPr>
              <a:t>    string </a:t>
            </a:r>
            <a:r>
              <a:rPr lang="en-IN" dirty="0" err="1">
                <a:solidFill>
                  <a:srgbClr val="D6DEEB"/>
                </a:solidFill>
                <a:latin typeface="Consolas Ligaturized" panose="020B0609020204030204" pitchFamily="50" charset="0"/>
              </a:rPr>
              <a:t>pro_id</a:t>
            </a:r>
            <a:r>
              <a:rPr lang="en-IN" dirty="0">
                <a:solidFill>
                  <a:srgbClr val="D6DEEB"/>
                </a:solidFill>
                <a:latin typeface="Consolas Ligaturized" panose="020B0609020204030204" pitchFamily="50" charset="0"/>
              </a:rPr>
              <a:t>;</a:t>
            </a:r>
          </a:p>
          <a:p>
            <a:pPr marL="0" indent="0">
              <a:buNone/>
            </a:pPr>
            <a:r>
              <a:rPr lang="en-IN" dirty="0">
                <a:solidFill>
                  <a:srgbClr val="D6DEEB"/>
                </a:solidFill>
                <a:latin typeface="Consolas Ligaturized" panose="020B0609020204030204" pitchFamily="50" charset="0"/>
              </a:rPr>
              <a:t>    </a:t>
            </a:r>
            <a:r>
              <a:rPr lang="en-IN" dirty="0">
                <a:solidFill>
                  <a:srgbClr val="C792EA"/>
                </a:solidFill>
                <a:latin typeface="Consolas Ligaturized" panose="020B0609020204030204" pitchFamily="50" charset="0"/>
              </a:rPr>
              <a:t>int</a:t>
            </a:r>
            <a:r>
              <a:rPr lang="en-IN" dirty="0">
                <a:solidFill>
                  <a:srgbClr val="D6DEEB"/>
                </a:solidFill>
                <a:latin typeface="Consolas Ligaturized" panose="020B0609020204030204" pitchFamily="50" charset="0"/>
              </a:rPr>
              <a:t> </a:t>
            </a:r>
            <a:r>
              <a:rPr lang="en-IN" dirty="0" err="1">
                <a:solidFill>
                  <a:srgbClr val="D6DEEB"/>
                </a:solidFill>
                <a:latin typeface="Consolas Ligaturized" panose="020B0609020204030204" pitchFamily="50" charset="0"/>
              </a:rPr>
              <a:t>artime,bt,ct,tat,wt</a:t>
            </a:r>
            <a:r>
              <a:rPr lang="en-IN" dirty="0">
                <a:solidFill>
                  <a:srgbClr val="D6DEEB"/>
                </a:solidFill>
                <a:latin typeface="Consolas Ligaturized" panose="020B0609020204030204" pitchFamily="50" charset="0"/>
              </a:rPr>
              <a:t>;</a:t>
            </a:r>
          </a:p>
          <a:p>
            <a:pPr marL="0" indent="0">
              <a:buNone/>
            </a:pPr>
            <a:r>
              <a:rPr lang="en-IN" dirty="0">
                <a:solidFill>
                  <a:srgbClr val="D6DEEB"/>
                </a:solidFill>
                <a:latin typeface="Consolas Ligaturized" panose="020B0609020204030204" pitchFamily="50" charset="0"/>
              </a:rPr>
              <a:t>    </a:t>
            </a: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a:t>
            </a:r>
            <a:r>
              <a:rPr lang="en-IN" i="1" dirty="0" err="1">
                <a:solidFill>
                  <a:srgbClr val="637777"/>
                </a:solidFill>
                <a:latin typeface="Consolas Ligaturized" panose="020B0609020204030204" pitchFamily="50" charset="0"/>
              </a:rPr>
              <a:t>artime</a:t>
            </a:r>
            <a:r>
              <a:rPr lang="en-IN" i="1" dirty="0">
                <a:solidFill>
                  <a:srgbClr val="637777"/>
                </a:solidFill>
                <a:latin typeface="Consolas Ligaturized" panose="020B0609020204030204" pitchFamily="50" charset="0"/>
              </a:rPr>
              <a:t> = Arrival time,</a:t>
            </a:r>
            <a:endParaRPr lang="en-IN" dirty="0">
              <a:solidFill>
                <a:srgbClr val="D6DEEB"/>
              </a:solidFill>
              <a:latin typeface="Consolas Ligaturized" panose="020B0609020204030204" pitchFamily="50" charset="0"/>
            </a:endParaRP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a:t>
            </a:r>
            <a:r>
              <a:rPr lang="en-IN" i="1" dirty="0" err="1">
                <a:solidFill>
                  <a:srgbClr val="637777"/>
                </a:solidFill>
                <a:latin typeface="Consolas Ligaturized" panose="020B0609020204030204" pitchFamily="50" charset="0"/>
              </a:rPr>
              <a:t>bt</a:t>
            </a:r>
            <a:r>
              <a:rPr lang="en-IN" i="1" dirty="0">
                <a:solidFill>
                  <a:srgbClr val="637777"/>
                </a:solidFill>
                <a:latin typeface="Consolas Ligaturized" panose="020B0609020204030204" pitchFamily="50" charset="0"/>
              </a:rPr>
              <a:t> = Burst time,</a:t>
            </a:r>
            <a:endParaRPr lang="en-IN" dirty="0">
              <a:solidFill>
                <a:srgbClr val="D6DEEB"/>
              </a:solidFill>
              <a:latin typeface="Consolas Ligaturized" panose="020B0609020204030204" pitchFamily="50" charset="0"/>
            </a:endParaRP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a:t>
            </a:r>
            <a:r>
              <a:rPr lang="en-IN" i="1" dirty="0" err="1">
                <a:solidFill>
                  <a:srgbClr val="637777"/>
                </a:solidFill>
                <a:latin typeface="Consolas Ligaturized" panose="020B0609020204030204" pitchFamily="50" charset="0"/>
              </a:rPr>
              <a:t>ct</a:t>
            </a:r>
            <a:r>
              <a:rPr lang="en-IN" i="1" dirty="0">
                <a:solidFill>
                  <a:srgbClr val="637777"/>
                </a:solidFill>
                <a:latin typeface="Consolas Ligaturized" panose="020B0609020204030204" pitchFamily="50" charset="0"/>
              </a:rPr>
              <a:t> = Completion time,</a:t>
            </a:r>
            <a:endParaRPr lang="en-IN" dirty="0">
              <a:solidFill>
                <a:srgbClr val="D6DEEB"/>
              </a:solidFill>
              <a:latin typeface="Consolas Ligaturized" panose="020B0609020204030204" pitchFamily="50" charset="0"/>
            </a:endParaRP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tat = Turn around time,</a:t>
            </a:r>
            <a:endParaRPr lang="en-IN" dirty="0">
              <a:solidFill>
                <a:srgbClr val="D6DEEB"/>
              </a:solidFill>
              <a:latin typeface="Consolas Ligaturized" panose="020B0609020204030204" pitchFamily="50" charset="0"/>
            </a:endParaRP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a:t>
            </a:r>
            <a:r>
              <a:rPr lang="en-IN" i="1" dirty="0" err="1">
                <a:solidFill>
                  <a:srgbClr val="637777"/>
                </a:solidFill>
                <a:latin typeface="Consolas Ligaturized" panose="020B0609020204030204" pitchFamily="50" charset="0"/>
              </a:rPr>
              <a:t>wt</a:t>
            </a:r>
            <a:r>
              <a:rPr lang="en-IN" i="1" dirty="0">
                <a:solidFill>
                  <a:srgbClr val="637777"/>
                </a:solidFill>
                <a:latin typeface="Consolas Ligaturized" panose="020B0609020204030204" pitchFamily="50" charset="0"/>
              </a:rPr>
              <a:t> = Waiting time</a:t>
            </a:r>
            <a:br>
              <a:rPr lang="en-IN" dirty="0">
                <a:solidFill>
                  <a:srgbClr val="D6DEEB"/>
                </a:solidFill>
                <a:latin typeface="Consolas Ligaturized" panose="020B0609020204030204" pitchFamily="50" charset="0"/>
              </a:rPr>
            </a:br>
            <a:r>
              <a:rPr lang="en-IN" dirty="0">
                <a:solidFill>
                  <a:srgbClr val="D6DEEB"/>
                </a:solidFill>
                <a:latin typeface="Consolas Ligaturized" panose="020B0609020204030204" pitchFamily="50" charset="0"/>
              </a:rPr>
              <a:t>};</a:t>
            </a:r>
          </a:p>
        </p:txBody>
      </p:sp>
    </p:spTree>
    <p:extLst>
      <p:ext uri="{BB962C8B-B14F-4D97-AF65-F5344CB8AC3E}">
        <p14:creationId xmlns:p14="http://schemas.microsoft.com/office/powerpoint/2010/main" val="299576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250"/>
                                        <p:tgtEl>
                                          <p:spTgt spid="7">
                                            <p:txEl>
                                              <p:pRg st="4" end="4"/>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50"/>
                                        <p:tgtEl>
                                          <p:spTgt spid="7">
                                            <p:txEl>
                                              <p:pRg st="5" end="5"/>
                                            </p:txEl>
                                          </p:spTgt>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250"/>
                                        <p:tgtEl>
                                          <p:spTgt spid="7">
                                            <p:txEl>
                                              <p:pRg st="6" end="6"/>
                                            </p:txEl>
                                          </p:spTgt>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250"/>
                                        <p:tgtEl>
                                          <p:spTgt spid="7">
                                            <p:txEl>
                                              <p:pRg st="7" end="7"/>
                                            </p:txEl>
                                          </p:spTgt>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250"/>
                                        <p:tgtEl>
                                          <p:spTgt spid="7">
                                            <p:txEl>
                                              <p:pRg st="8" end="8"/>
                                            </p:txEl>
                                          </p:spTgt>
                                        </p:tgtEl>
                                      </p:cBhvr>
                                    </p:animEffect>
                                  </p:childTnLst>
                                </p:cTn>
                              </p:par>
                            </p:childTnLst>
                          </p:cTn>
                        </p:par>
                        <p:par>
                          <p:cTn id="44" fill="hold">
                            <p:stCondLst>
                              <p:cond delay="3000"/>
                            </p:stCondLst>
                            <p:childTnLst>
                              <p:par>
                                <p:cTn id="45" presetID="10" presetClass="entr" presetSubtype="0" fill="hold" nodeType="after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animEffect transition="in" filter="fade">
                                      <p:cBhvr>
                                        <p:cTn id="47" dur="250"/>
                                        <p:tgtEl>
                                          <p:spTgt spid="7">
                                            <p:txEl>
                                              <p:pRg st="9" end="9"/>
                                            </p:txEl>
                                          </p:spTgt>
                                        </p:tgtEl>
                                      </p:cBhvr>
                                    </p:animEffect>
                                  </p:childTnLst>
                                </p:cTn>
                              </p:par>
                            </p:childTnLst>
                          </p:cTn>
                        </p:par>
                        <p:par>
                          <p:cTn id="48" fill="hold">
                            <p:stCondLst>
                              <p:cond delay="3250"/>
                            </p:stCondLst>
                            <p:childTnLst>
                              <p:par>
                                <p:cTn id="49" presetID="10" presetClass="entr" presetSubtype="0" fill="hold" nodeType="after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animEffect transition="in" filter="fade">
                                      <p:cBhvr>
                                        <p:cTn id="51" dur="250"/>
                                        <p:tgtEl>
                                          <p:spTgt spid="7">
                                            <p:txEl>
                                              <p:pRg st="10" end="10"/>
                                            </p:txEl>
                                          </p:spTgt>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Effect transition="in" filter="fade">
                                      <p:cBhvr>
                                        <p:cTn id="55" dur="250"/>
                                        <p:tgtEl>
                                          <p:spTgt spid="7">
                                            <p:txEl>
                                              <p:pRg st="11" end="11"/>
                                            </p:txEl>
                                          </p:spTgt>
                                        </p:tgtEl>
                                      </p:cBhvr>
                                    </p:animEffect>
                                  </p:childTnLst>
                                </p:cTn>
                              </p:par>
                            </p:childTnLst>
                          </p:cTn>
                        </p:par>
                        <p:par>
                          <p:cTn id="56" fill="hold">
                            <p:stCondLst>
                              <p:cond delay="3750"/>
                            </p:stCondLst>
                            <p:childTnLst>
                              <p:par>
                                <p:cTn id="57" presetID="10" presetClass="entr" presetSubtype="0" fill="hold" nodeType="afterEffect">
                                  <p:stCondLst>
                                    <p:cond delay="0"/>
                                  </p:stCondLst>
                                  <p:childTnLst>
                                    <p:set>
                                      <p:cBhvr>
                                        <p:cTn id="58" dur="1" fill="hold">
                                          <p:stCondLst>
                                            <p:cond delay="0"/>
                                          </p:stCondLst>
                                        </p:cTn>
                                        <p:tgtEl>
                                          <p:spTgt spid="7">
                                            <p:txEl>
                                              <p:pRg st="12" end="12"/>
                                            </p:txEl>
                                          </p:spTgt>
                                        </p:tgtEl>
                                        <p:attrNameLst>
                                          <p:attrName>style.visibility</p:attrName>
                                        </p:attrNameLst>
                                      </p:cBhvr>
                                      <p:to>
                                        <p:strVal val="visible"/>
                                      </p:to>
                                    </p:set>
                                    <p:animEffect transition="in" filter="fade">
                                      <p:cBhvr>
                                        <p:cTn id="59" dur="250"/>
                                        <p:tgtEl>
                                          <p:spTgt spid="7">
                                            <p:txEl>
                                              <p:pRg st="12" end="12"/>
                                            </p:txEl>
                                          </p:spTgt>
                                        </p:tgtEl>
                                      </p:cBhvr>
                                    </p:animEffect>
                                  </p:childTnLst>
                                </p:cTn>
                              </p:par>
                            </p:childTnLst>
                          </p:cTn>
                        </p:par>
                        <p:par>
                          <p:cTn id="60" fill="hold">
                            <p:stCondLst>
                              <p:cond delay="4000"/>
                            </p:stCondLst>
                            <p:childTnLst>
                              <p:par>
                                <p:cTn id="61" presetID="10" presetClass="entr" presetSubtype="0" fill="hold" nodeType="after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animEffect transition="in" filter="fade">
                                      <p:cBhvr>
                                        <p:cTn id="63" dur="25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5E4AED1DD310A45A3AE8D999774B158" ma:contentTypeVersion="0" ma:contentTypeDescription="Create a new document." ma:contentTypeScope="" ma:versionID="4a54b0a56d1e1a1d1f63d0ebc2c26717">
  <xsd:schema xmlns:xsd="http://www.w3.org/2001/XMLSchema" xmlns:xs="http://www.w3.org/2001/XMLSchema" xmlns:p="http://schemas.microsoft.com/office/2006/metadata/properties" targetNamespace="http://schemas.microsoft.com/office/2006/metadata/properties" ma:root="true" ma:fieldsID="01f68328b4a6d09adb54debf18a701f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55B48092-4A2C-4E16-B971-9ACADFFF69E4}">
  <ds:schemaRefs>
    <ds:schemaRef ds:uri="http://www.w3.org/XML/1998/namespace"/>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E2C16D4-0DF5-4E34-9385-5017900D26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Tech design</Template>
  <TotalTime>754</TotalTime>
  <Words>2175</Words>
  <Application>Microsoft Office PowerPoint</Application>
  <PresentationFormat>Widescreen</PresentationFormat>
  <Paragraphs>238</Paragraphs>
  <Slides>25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Consolas Ligaturized</vt:lpstr>
      <vt:lpstr>Gill Sans MT</vt:lpstr>
      <vt:lpstr>Times New Roman</vt:lpstr>
      <vt:lpstr>Tw Cen MT</vt:lpstr>
      <vt:lpstr>Wingdings 2</vt:lpstr>
      <vt:lpstr>Dividend</vt:lpstr>
      <vt:lpstr> fcfs scheduling &amp;  lru page replacement algorithm</vt:lpstr>
      <vt:lpstr>Overview of presentation</vt:lpstr>
      <vt:lpstr>First come, first serve [FCFS]</vt:lpstr>
      <vt:lpstr>Fcfs scheduling overview</vt:lpstr>
      <vt:lpstr>First come, first serve [fcfs]</vt:lpstr>
      <vt:lpstr>Why is FCFS scheduling algorithm useful?</vt:lpstr>
      <vt:lpstr>Disadvantages of fcfs</vt:lpstr>
      <vt:lpstr>PowerPoint Presentation</vt:lpstr>
      <vt:lpstr>FCFS implementation using C++</vt:lpstr>
      <vt:lpstr>PowerPoint Presentation</vt:lpstr>
      <vt:lpstr>PowerPoint Presentation</vt:lpstr>
      <vt:lpstr>PowerPoint Presentation</vt:lpstr>
      <vt:lpstr>Sample output</vt:lpstr>
      <vt:lpstr>LEAST RECENTLY USED [LRU]</vt:lpstr>
      <vt:lpstr>LRU PAGE REPLACEMENT overview</vt:lpstr>
      <vt:lpstr>WHAT IS LRU PAGE REPLACEMENT ALGORITHM?</vt:lpstr>
      <vt:lpstr>Advantages of LRU</vt:lpstr>
      <vt:lpstr>Disadvantages of LRU</vt:lpstr>
      <vt:lpstr>PowerPoint Presentation</vt:lpstr>
      <vt:lpstr>implementation OF LRU PAGE REPLACEMENT ALGORITHM using C++</vt:lpstr>
      <vt:lpstr>PowerPoint Presentation</vt:lpstr>
      <vt:lpstr>PowerPoint Presentation</vt:lpstr>
      <vt:lpstr>Output sample</vt:lpstr>
      <vt:lpstr>PROJECT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with c++ mini project</dc:title>
  <dc:creator>Sathkeerthi Agnihothri</dc:creator>
  <cp:lastModifiedBy>Sathkeerthi Agnihothri</cp:lastModifiedBy>
  <cp:revision>340</cp:revision>
  <dcterms:created xsi:type="dcterms:W3CDTF">2021-07-15T14:10:30Z</dcterms:created>
  <dcterms:modified xsi:type="dcterms:W3CDTF">2022-01-03T08:16:55Z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0x01010055E4AED1DD310A45A3AE8D999774B158</vt:lpwstr>
  </property>
</Properties>
</file>